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9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FE4A8B-2D01-4FE0-9B0E-2B92255E376F}" type="datetimeFigureOut">
              <a:rPr lang="en-US" smtClean="0"/>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2609262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FE4A8B-2D01-4FE0-9B0E-2B92255E376F}" type="datetimeFigureOut">
              <a:rPr lang="en-US" smtClean="0"/>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2611743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FE4A8B-2D01-4FE0-9B0E-2B92255E376F}" type="datetimeFigureOut">
              <a:rPr lang="en-US" smtClean="0"/>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234125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FE4A8B-2D01-4FE0-9B0E-2B92255E376F}" type="datetimeFigureOut">
              <a:rPr lang="en-US" smtClean="0"/>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211183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FE4A8B-2D01-4FE0-9B0E-2B92255E376F}" type="datetimeFigureOut">
              <a:rPr lang="en-US" smtClean="0"/>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1005989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FE4A8B-2D01-4FE0-9B0E-2B92255E376F}" type="datetimeFigureOut">
              <a:rPr lang="en-US" smtClean="0"/>
              <a:t>6/7/2010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51571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FE4A8B-2D01-4FE0-9B0E-2B92255E376F}" type="datetimeFigureOut">
              <a:rPr lang="en-US" smtClean="0"/>
              <a:t>6/7/2010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350151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FE4A8B-2D01-4FE0-9B0E-2B92255E376F}" type="datetimeFigureOut">
              <a:rPr lang="en-US" smtClean="0"/>
              <a:t>6/7/2010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884171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FE4A8B-2D01-4FE0-9B0E-2B92255E376F}" type="datetimeFigureOut">
              <a:rPr lang="en-US" smtClean="0"/>
              <a:t>6/7/2010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127797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E4A8B-2D01-4FE0-9B0E-2B92255E376F}" type="datetimeFigureOut">
              <a:rPr lang="en-US" smtClean="0"/>
              <a:t>6/7/2010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241092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E4A8B-2D01-4FE0-9B0E-2B92255E376F}" type="datetimeFigureOut">
              <a:rPr lang="en-US" smtClean="0"/>
              <a:t>6/7/2010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D36A6-D049-474A-815A-8C4B4A4B0360}" type="slidenum">
              <a:rPr lang="en-US" smtClean="0"/>
              <a:t>‹#›</a:t>
            </a:fld>
            <a:endParaRPr lang="en-US"/>
          </a:p>
        </p:txBody>
      </p:sp>
    </p:spTree>
    <p:extLst>
      <p:ext uri="{BB962C8B-B14F-4D97-AF65-F5344CB8AC3E}">
        <p14:creationId xmlns:p14="http://schemas.microsoft.com/office/powerpoint/2010/main" val="68527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FE4A8B-2D01-4FE0-9B0E-2B92255E376F}" type="datetimeFigureOut">
              <a:rPr lang="en-US" smtClean="0"/>
              <a:t>6/7/2010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D36A6-D049-474A-815A-8C4B4A4B0360}" type="slidenum">
              <a:rPr lang="en-US" smtClean="0"/>
              <a:t>‹#›</a:t>
            </a:fld>
            <a:endParaRPr lang="en-US"/>
          </a:p>
        </p:txBody>
      </p:sp>
    </p:spTree>
    <p:extLst>
      <p:ext uri="{BB962C8B-B14F-4D97-AF65-F5344CB8AC3E}">
        <p14:creationId xmlns:p14="http://schemas.microsoft.com/office/powerpoint/2010/main" val="1270275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E:\Collection\Presentations\Background\Demozos.png"/>
          <p:cNvPicPr>
            <a:picLocks noChangeAspect="1" noChangeArrowheads="1"/>
          </p:cNvPicPr>
          <p:nvPr/>
        </p:nvPicPr>
        <p:blipFill>
          <a:blip r:embed="rId2">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0"/>
            <a:ext cx="9144000" cy="6555641"/>
          </a:xfrm>
          <a:prstGeom prst="rect">
            <a:avLst/>
          </a:prstGeom>
        </p:spPr>
        <p:txBody>
          <a:bodyPr wrap="square">
            <a:spAutoFit/>
          </a:bodyPr>
          <a:lstStyle/>
          <a:p>
            <a:r>
              <a:rPr lang="en-US" sz="2800" b="1" dirty="0" smtClean="0">
                <a:solidFill>
                  <a:schemeClr val="accent5">
                    <a:lumMod val="75000"/>
                  </a:schemeClr>
                </a:solidFill>
              </a:rPr>
              <a:t>Idea</a:t>
            </a:r>
            <a:r>
              <a:rPr lang="en-US" sz="2800" dirty="0" smtClean="0">
                <a:solidFill>
                  <a:schemeClr val="accent5">
                    <a:lumMod val="75000"/>
                  </a:schemeClr>
                </a:solidFill>
              </a:rPr>
              <a:t>: </a:t>
            </a:r>
          </a:p>
          <a:p>
            <a:r>
              <a:rPr lang="en-US" sz="2800" dirty="0" smtClean="0"/>
              <a:t>Cell phone based motion detector</a:t>
            </a:r>
          </a:p>
          <a:p>
            <a:endParaRPr lang="en-US" sz="2800" b="1" dirty="0" smtClean="0"/>
          </a:p>
          <a:p>
            <a:r>
              <a:rPr lang="en-US" sz="2800" b="1" dirty="0" smtClean="0">
                <a:solidFill>
                  <a:schemeClr val="accent5">
                    <a:lumMod val="75000"/>
                  </a:schemeClr>
                </a:solidFill>
              </a:rPr>
              <a:t>How</a:t>
            </a:r>
            <a:r>
              <a:rPr lang="en-US" sz="2800" dirty="0" smtClean="0">
                <a:solidFill>
                  <a:schemeClr val="accent5">
                    <a:lumMod val="75000"/>
                  </a:schemeClr>
                </a:solidFill>
              </a:rPr>
              <a:t>: </a:t>
            </a:r>
          </a:p>
          <a:p>
            <a:r>
              <a:rPr lang="en-US" sz="2800" dirty="0" smtClean="0"/>
              <a:t>Most cell phones do have camera which can be used to capture image. If we compare two pictures taken with the camera from the same position at certain time interval, the difference in these two is an indication of some physical activity.</a:t>
            </a:r>
          </a:p>
          <a:p>
            <a:endParaRPr lang="en-US" sz="2800" b="1" dirty="0" smtClean="0"/>
          </a:p>
          <a:p>
            <a:r>
              <a:rPr lang="en-US" sz="2800" b="1" dirty="0" smtClean="0">
                <a:solidFill>
                  <a:schemeClr val="accent5">
                    <a:lumMod val="75000"/>
                  </a:schemeClr>
                </a:solidFill>
              </a:rPr>
              <a:t>Why</a:t>
            </a:r>
            <a:r>
              <a:rPr lang="en-US" sz="2800" dirty="0" smtClean="0">
                <a:solidFill>
                  <a:schemeClr val="accent5">
                    <a:lumMod val="75000"/>
                  </a:schemeClr>
                </a:solidFill>
              </a:rPr>
              <a:t>: </a:t>
            </a:r>
          </a:p>
          <a:p>
            <a:r>
              <a:rPr lang="en-US" sz="2800" dirty="0" smtClean="0"/>
              <a:t>Cell phones are idle in the night. While charging the phone, if it is placed at an appropriate location, with such a software module, it can be concurrently used for security purpose. It requires no additional hardware.</a:t>
            </a:r>
            <a:endParaRPr lang="en-US" sz="2800" dirty="0"/>
          </a:p>
        </p:txBody>
      </p:sp>
    </p:spTree>
    <p:extLst>
      <p:ext uri="{BB962C8B-B14F-4D97-AF65-F5344CB8AC3E}">
        <p14:creationId xmlns:p14="http://schemas.microsoft.com/office/powerpoint/2010/main" val="148938679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E:\Collection\Presentations\Background\Demozos.png"/>
          <p:cNvPicPr>
            <a:picLocks noChangeAspect="1" noChangeArrowheads="1"/>
          </p:cNvPicPr>
          <p:nvPr/>
        </p:nvPicPr>
        <p:blipFill>
          <a:blip r:embed="rId2">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0" y="1"/>
            <a:ext cx="9144000" cy="6001643"/>
          </a:xfrm>
          <a:prstGeom prst="rect">
            <a:avLst/>
          </a:prstGeom>
        </p:spPr>
        <p:txBody>
          <a:bodyPr wrap="square">
            <a:spAutoFit/>
          </a:bodyPr>
          <a:lstStyle/>
          <a:p>
            <a:r>
              <a:rPr lang="en-US" sz="2400" b="1" dirty="0" smtClean="0">
                <a:solidFill>
                  <a:schemeClr val="accent5">
                    <a:lumMod val="75000"/>
                  </a:schemeClr>
                </a:solidFill>
              </a:rPr>
              <a:t>Research</a:t>
            </a:r>
            <a:r>
              <a:rPr lang="en-US" sz="2400" dirty="0" smtClean="0">
                <a:solidFill>
                  <a:schemeClr val="accent5">
                    <a:lumMod val="75000"/>
                  </a:schemeClr>
                </a:solidFill>
              </a:rPr>
              <a:t>: </a:t>
            </a:r>
          </a:p>
          <a:p>
            <a:r>
              <a:rPr lang="en-US" sz="2400" dirty="0" smtClean="0"/>
              <a:t>Selection of appropriate time interval is required, so that a jumping cat or flying bird doesn’t trigger the alarm, but suspicious slow movements are detected. Similarly, appropriate degree of difference between the two frames is to be evaluated so that small moving objects like mosquitoes and flies do not trigger the alarm.</a:t>
            </a:r>
          </a:p>
          <a:p>
            <a:endParaRPr lang="en-US" sz="2400" dirty="0" smtClean="0"/>
          </a:p>
          <a:p>
            <a:r>
              <a:rPr lang="en-US" sz="2400" b="1" dirty="0" smtClean="0">
                <a:solidFill>
                  <a:schemeClr val="accent5">
                    <a:lumMod val="75000"/>
                  </a:schemeClr>
                </a:solidFill>
              </a:rPr>
              <a:t>Supplementary</a:t>
            </a:r>
            <a:r>
              <a:rPr lang="en-US" sz="2400" dirty="0" smtClean="0">
                <a:solidFill>
                  <a:schemeClr val="accent5">
                    <a:lumMod val="75000"/>
                  </a:schemeClr>
                </a:solidFill>
              </a:rPr>
              <a:t>: </a:t>
            </a:r>
          </a:p>
          <a:p>
            <a:r>
              <a:rPr lang="en-US" sz="2400" dirty="0" smtClean="0"/>
              <a:t>The pictures could also be uploaded to a computer or internet wirelessly through Bluetooth, </a:t>
            </a:r>
            <a:r>
              <a:rPr lang="en-US" sz="2400" dirty="0" err="1" smtClean="0"/>
              <a:t>wi-fi</a:t>
            </a:r>
            <a:r>
              <a:rPr lang="en-US" sz="2400" dirty="0" smtClean="0"/>
              <a:t> or GPRS. In that case, the setup doubles as a recorder as well.</a:t>
            </a:r>
          </a:p>
          <a:p>
            <a:endParaRPr lang="en-US" sz="2400" dirty="0" smtClean="0"/>
          </a:p>
          <a:p>
            <a:r>
              <a:rPr lang="en-US" sz="2400" b="1" dirty="0" smtClean="0">
                <a:solidFill>
                  <a:schemeClr val="accent5">
                    <a:lumMod val="75000"/>
                  </a:schemeClr>
                </a:solidFill>
              </a:rPr>
              <a:t>Marketing</a:t>
            </a:r>
            <a:r>
              <a:rPr lang="en-US" sz="2400" dirty="0" smtClean="0">
                <a:solidFill>
                  <a:schemeClr val="accent5">
                    <a:lumMod val="75000"/>
                  </a:schemeClr>
                </a:solidFill>
              </a:rPr>
              <a:t>: </a:t>
            </a:r>
          </a:p>
          <a:p>
            <a:r>
              <a:rPr lang="en-US" sz="2400" dirty="0" smtClean="0"/>
              <a:t>To be distributed free of cost, with credits for the concept and programming. Inclusion of University information and country of origin may be helpful in building a profile for both.</a:t>
            </a:r>
            <a:endParaRPr lang="en-US" sz="2400" dirty="0"/>
          </a:p>
        </p:txBody>
      </p:sp>
    </p:spTree>
    <p:extLst>
      <p:ext uri="{BB962C8B-B14F-4D97-AF65-F5344CB8AC3E}">
        <p14:creationId xmlns:p14="http://schemas.microsoft.com/office/powerpoint/2010/main" val="1153737356"/>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227</Words>
  <Application>Microsoft Office PowerPoint</Application>
  <PresentationFormat>On-screen Show (4:3)</PresentationFormat>
  <Paragraphs>16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JT</dc:creator>
  <cp:lastModifiedBy>JT</cp:lastModifiedBy>
  <cp:revision>1</cp:revision>
  <dcterms:created xsi:type="dcterms:W3CDTF">2010-06-07T17:37:30Z</dcterms:created>
  <dcterms:modified xsi:type="dcterms:W3CDTF">2010-06-07T17:39:09Z</dcterms:modified>
</cp:coreProperties>
</file>