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sldIdLst>
    <p:sldId id="256" r:id="rId2"/>
    <p:sldId id="258" r:id="rId3"/>
    <p:sldId id="259" r:id="rId4"/>
    <p:sldId id="260" r:id="rId5"/>
    <p:sldId id="261" r:id="rId6"/>
    <p:sldId id="263" r:id="rId7"/>
    <p:sldId id="266" r:id="rId8"/>
    <p:sldId id="267" r:id="rId9"/>
    <p:sldId id="268" r:id="rId10"/>
    <p:sldId id="270" r:id="rId11"/>
    <p:sldId id="273" r:id="rId12"/>
    <p:sldId id="317" r:id="rId13"/>
    <p:sldId id="275" r:id="rId14"/>
    <p:sldId id="276" r:id="rId15"/>
    <p:sldId id="278" r:id="rId16"/>
    <p:sldId id="279" r:id="rId17"/>
    <p:sldId id="280" r:id="rId18"/>
    <p:sldId id="281" r:id="rId19"/>
    <p:sldId id="306" r:id="rId20"/>
    <p:sldId id="312" r:id="rId21"/>
    <p:sldId id="319" r:id="rId22"/>
    <p:sldId id="323" r:id="rId23"/>
    <p:sldId id="325" r:id="rId24"/>
    <p:sldId id="327" r:id="rId25"/>
    <p:sldId id="331" r:id="rId26"/>
    <p:sldId id="333" r:id="rId27"/>
    <p:sldId id="329" r:id="rId28"/>
    <p:sldId id="313" r:id="rId29"/>
    <p:sldId id="321" r:id="rId30"/>
    <p:sldId id="315" r:id="rId31"/>
    <p:sldId id="336"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FF"/>
    <a:srgbClr val="800080"/>
    <a:srgbClr val="339966"/>
    <a:srgbClr val="CC3300"/>
    <a:srgbClr val="99CC00"/>
    <a:srgbClr val="009900"/>
    <a:srgbClr val="CCCC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9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70700"/>
            <a:chOff x="0" y="0"/>
            <a:chExt cx="5770" cy="4328"/>
          </a:xfrm>
        </p:grpSpPr>
        <p:sp>
          <p:nvSpPr>
            <p:cNvPr id="5"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eaLnBrk="1" hangingPunct="1">
                <a:defRPr/>
              </a:pPr>
              <a:endParaRPr kumimoji="1" lang="en-US" dirty="0"/>
            </a:p>
          </p:txBody>
        </p:sp>
        <p:sp>
          <p:nvSpPr>
            <p:cNvPr id="6"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eaLnBrk="1" hangingPunct="1">
                <a:defRPr/>
              </a:pPr>
              <a:endParaRPr kumimoji="1" lang="en-US" dirty="0"/>
            </a:p>
          </p:txBody>
        </p:sp>
        <p:sp>
          <p:nvSpPr>
            <p:cNvPr id="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eaLnBrk="1" hangingPunct="1">
                <a:defRPr/>
              </a:pPr>
              <a:endParaRPr kumimoji="1" lang="en-US" dirty="0"/>
            </a:p>
          </p:txBody>
        </p:sp>
        <p:grpSp>
          <p:nvGrpSpPr>
            <p:cNvPr id="8" name="Group 6"/>
            <p:cNvGrpSpPr>
              <a:grpSpLocks/>
            </p:cNvGrpSpPr>
            <p:nvPr/>
          </p:nvGrpSpPr>
          <p:grpSpPr bwMode="auto">
            <a:xfrm>
              <a:off x="4944" y="-3"/>
              <a:ext cx="816" cy="3978"/>
              <a:chOff x="4944" y="-3"/>
              <a:chExt cx="816" cy="3978"/>
            </a:xfrm>
          </p:grpSpPr>
          <p:grpSp>
            <p:nvGrpSpPr>
              <p:cNvPr id="20" name="Group 7"/>
              <p:cNvGrpSpPr>
                <a:grpSpLocks/>
              </p:cNvGrpSpPr>
              <p:nvPr userDrawn="1"/>
            </p:nvGrpSpPr>
            <p:grpSpPr bwMode="auto">
              <a:xfrm>
                <a:off x="5280" y="-3"/>
                <a:ext cx="480" cy="1434"/>
                <a:chOff x="5280" y="-3"/>
                <a:chExt cx="480" cy="1434"/>
              </a:xfrm>
            </p:grpSpPr>
            <p:grpSp>
              <p:nvGrpSpPr>
                <p:cNvPr id="41" name="Group 8"/>
                <p:cNvGrpSpPr>
                  <a:grpSpLocks/>
                </p:cNvGrpSpPr>
                <p:nvPr userDrawn="1"/>
              </p:nvGrpSpPr>
              <p:grpSpPr bwMode="auto">
                <a:xfrm rot="-5400000">
                  <a:off x="5488" y="-4"/>
                  <a:ext cx="174" cy="176"/>
                  <a:chOff x="1697" y="323"/>
                  <a:chExt cx="1690" cy="2560"/>
                </a:xfrm>
              </p:grpSpPr>
              <p:grpSp>
                <p:nvGrpSpPr>
                  <p:cNvPr id="50" name="Group 9"/>
                  <p:cNvGrpSpPr>
                    <a:grpSpLocks/>
                  </p:cNvGrpSpPr>
                  <p:nvPr/>
                </p:nvGrpSpPr>
                <p:grpSpPr bwMode="auto">
                  <a:xfrm>
                    <a:off x="1697" y="323"/>
                    <a:ext cx="1690" cy="2560"/>
                    <a:chOff x="1697" y="323"/>
                    <a:chExt cx="1690" cy="2560"/>
                  </a:xfrm>
                </p:grpSpPr>
                <p:sp>
                  <p:nvSpPr>
                    <p:cNvPr id="57" name="Freeform 10"/>
                    <p:cNvSpPr>
                      <a:spLocks/>
                    </p:cNvSpPr>
                    <p:nvPr/>
                  </p:nvSpPr>
                  <p:spPr bwMode="auto">
                    <a:xfrm>
                      <a:off x="2153" y="323"/>
                      <a:ext cx="1234"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58" name="Freeform 11"/>
                    <p:cNvSpPr>
                      <a:spLocks/>
                    </p:cNvSpPr>
                    <p:nvPr/>
                  </p:nvSpPr>
                  <p:spPr bwMode="auto">
                    <a:xfrm>
                      <a:off x="1697" y="381"/>
                      <a:ext cx="864" cy="2065"/>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grpSp>
              <p:sp>
                <p:nvSpPr>
                  <p:cNvPr id="51" name="Oval 12"/>
                  <p:cNvSpPr>
                    <a:spLocks noChangeArrowheads="1"/>
                  </p:cNvSpPr>
                  <p:nvPr/>
                </p:nvSpPr>
                <p:spPr bwMode="auto">
                  <a:xfrm>
                    <a:off x="2396" y="1428"/>
                    <a:ext cx="175" cy="247"/>
                  </a:xfrm>
                  <a:prstGeom prst="ellipse">
                    <a:avLst/>
                  </a:prstGeom>
                  <a:solidFill>
                    <a:srgbClr val="E7D6B7"/>
                  </a:solidFill>
                  <a:ln w="9525">
                    <a:noFill/>
                    <a:round/>
                    <a:headEnd/>
                    <a:tailEnd/>
                  </a:ln>
                  <a:effectLst/>
                </p:spPr>
                <p:txBody>
                  <a:bodyPr wrap="none" anchor="ctr"/>
                  <a:lstStyle/>
                  <a:p>
                    <a:pPr>
                      <a:defRPr/>
                    </a:pPr>
                    <a:endParaRPr lang="en-US" dirty="0"/>
                  </a:p>
                </p:txBody>
              </p:sp>
              <p:sp>
                <p:nvSpPr>
                  <p:cNvPr id="52" name="Freeform 13"/>
                  <p:cNvSpPr>
                    <a:spLocks/>
                  </p:cNvSpPr>
                  <p:nvPr/>
                </p:nvSpPr>
                <p:spPr bwMode="auto">
                  <a:xfrm>
                    <a:off x="2639" y="745"/>
                    <a:ext cx="262" cy="524"/>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53" name="Freeform 14"/>
                  <p:cNvSpPr>
                    <a:spLocks/>
                  </p:cNvSpPr>
                  <p:nvPr/>
                </p:nvSpPr>
                <p:spPr bwMode="auto">
                  <a:xfrm>
                    <a:off x="2707" y="1588"/>
                    <a:ext cx="398" cy="349"/>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54" name="Freeform 15"/>
                  <p:cNvSpPr>
                    <a:spLocks/>
                  </p:cNvSpPr>
                  <p:nvPr/>
                </p:nvSpPr>
                <p:spPr bwMode="auto">
                  <a:xfrm>
                    <a:off x="2454" y="1923"/>
                    <a:ext cx="146" cy="567"/>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55" name="Freeform 16"/>
                  <p:cNvSpPr>
                    <a:spLocks/>
                  </p:cNvSpPr>
                  <p:nvPr/>
                </p:nvSpPr>
                <p:spPr bwMode="auto">
                  <a:xfrm>
                    <a:off x="1910" y="1588"/>
                    <a:ext cx="389" cy="247"/>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56" name="Freeform 17"/>
                  <p:cNvSpPr>
                    <a:spLocks/>
                  </p:cNvSpPr>
                  <p:nvPr/>
                </p:nvSpPr>
                <p:spPr bwMode="auto">
                  <a:xfrm>
                    <a:off x="2095" y="934"/>
                    <a:ext cx="233" cy="378"/>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grpSp>
            <p:pic>
              <p:nvPicPr>
                <p:cNvPr id="42" name="Picture 18"/>
                <p:cNvPicPr>
                  <a:picLocks noChangeAspect="1" noChangeArrowheads="1"/>
                </p:cNvPicPr>
                <p:nvPr userDrawn="1"/>
              </p:nvPicPr>
              <p:blipFill>
                <a:blip r:embed="rId2"/>
                <a:srcRect/>
                <a:stretch>
                  <a:fillRect/>
                </a:stretch>
              </p:blipFill>
              <p:spPr bwMode="auto">
                <a:xfrm>
                  <a:off x="5280" y="144"/>
                  <a:ext cx="186" cy="183"/>
                </a:xfrm>
                <a:prstGeom prst="rect">
                  <a:avLst/>
                </a:prstGeom>
                <a:noFill/>
                <a:ln w="9525">
                  <a:noFill/>
                  <a:miter lim="800000"/>
                  <a:headEnd/>
                  <a:tailEnd/>
                </a:ln>
              </p:spPr>
            </p:pic>
            <p:pic>
              <p:nvPicPr>
                <p:cNvPr id="43" name="Picture 19"/>
                <p:cNvPicPr>
                  <a:picLocks noChangeAspect="1" noChangeArrowheads="1"/>
                </p:cNvPicPr>
                <p:nvPr userDrawn="1"/>
              </p:nvPicPr>
              <p:blipFill>
                <a:blip r:embed="rId2"/>
                <a:srcRect/>
                <a:stretch>
                  <a:fillRect/>
                </a:stretch>
              </p:blipFill>
              <p:spPr bwMode="auto">
                <a:xfrm>
                  <a:off x="5574" y="144"/>
                  <a:ext cx="186" cy="183"/>
                </a:xfrm>
                <a:prstGeom prst="rect">
                  <a:avLst/>
                </a:prstGeom>
                <a:noFill/>
                <a:ln w="9525">
                  <a:noFill/>
                  <a:miter lim="800000"/>
                  <a:headEnd/>
                  <a:tailEnd/>
                </a:ln>
              </p:spPr>
            </p:pic>
            <p:pic>
              <p:nvPicPr>
                <p:cNvPr id="44" name="Picture 20"/>
                <p:cNvPicPr>
                  <a:picLocks noChangeAspect="1" noChangeArrowheads="1"/>
                </p:cNvPicPr>
                <p:nvPr userDrawn="1"/>
              </p:nvPicPr>
              <p:blipFill>
                <a:blip r:embed="rId2"/>
                <a:srcRect/>
                <a:stretch>
                  <a:fillRect/>
                </a:stretch>
              </p:blipFill>
              <p:spPr bwMode="auto">
                <a:xfrm>
                  <a:off x="5424" y="336"/>
                  <a:ext cx="186" cy="183"/>
                </a:xfrm>
                <a:prstGeom prst="rect">
                  <a:avLst/>
                </a:prstGeom>
                <a:noFill/>
                <a:ln w="9525">
                  <a:noFill/>
                  <a:miter lim="800000"/>
                  <a:headEnd/>
                  <a:tailEnd/>
                </a:ln>
              </p:spPr>
            </p:pic>
            <p:pic>
              <p:nvPicPr>
                <p:cNvPr id="45" name="Picture 21"/>
                <p:cNvPicPr>
                  <a:picLocks noChangeAspect="1" noChangeArrowheads="1"/>
                </p:cNvPicPr>
                <p:nvPr userDrawn="1"/>
              </p:nvPicPr>
              <p:blipFill>
                <a:blip r:embed="rId2"/>
                <a:srcRect/>
                <a:stretch>
                  <a:fillRect/>
                </a:stretch>
              </p:blipFill>
              <p:spPr bwMode="auto">
                <a:xfrm>
                  <a:off x="5376" y="576"/>
                  <a:ext cx="186" cy="183"/>
                </a:xfrm>
                <a:prstGeom prst="rect">
                  <a:avLst/>
                </a:prstGeom>
                <a:noFill/>
                <a:ln w="9525">
                  <a:noFill/>
                  <a:miter lim="800000"/>
                  <a:headEnd/>
                  <a:tailEnd/>
                </a:ln>
              </p:spPr>
            </p:pic>
            <p:pic>
              <p:nvPicPr>
                <p:cNvPr id="46" name="Picture 22"/>
                <p:cNvPicPr>
                  <a:picLocks noChangeAspect="1" noChangeArrowheads="1"/>
                </p:cNvPicPr>
                <p:nvPr userDrawn="1"/>
              </p:nvPicPr>
              <p:blipFill>
                <a:blip r:embed="rId2"/>
                <a:srcRect/>
                <a:stretch>
                  <a:fillRect/>
                </a:stretch>
              </p:blipFill>
              <p:spPr bwMode="auto">
                <a:xfrm>
                  <a:off x="5574" y="528"/>
                  <a:ext cx="186" cy="183"/>
                </a:xfrm>
                <a:prstGeom prst="rect">
                  <a:avLst/>
                </a:prstGeom>
                <a:noFill/>
                <a:ln w="9525">
                  <a:noFill/>
                  <a:miter lim="800000"/>
                  <a:headEnd/>
                  <a:tailEnd/>
                </a:ln>
              </p:spPr>
            </p:pic>
            <p:pic>
              <p:nvPicPr>
                <p:cNvPr id="47" name="Picture 23"/>
                <p:cNvPicPr>
                  <a:picLocks noChangeAspect="1" noChangeArrowheads="1"/>
                </p:cNvPicPr>
                <p:nvPr userDrawn="1"/>
              </p:nvPicPr>
              <p:blipFill>
                <a:blip r:embed="rId2"/>
                <a:srcRect/>
                <a:stretch>
                  <a:fillRect/>
                </a:stretch>
              </p:blipFill>
              <p:spPr bwMode="auto">
                <a:xfrm>
                  <a:off x="5472" y="768"/>
                  <a:ext cx="186" cy="183"/>
                </a:xfrm>
                <a:prstGeom prst="rect">
                  <a:avLst/>
                </a:prstGeom>
                <a:noFill/>
                <a:ln w="9525">
                  <a:noFill/>
                  <a:miter lim="800000"/>
                  <a:headEnd/>
                  <a:tailEnd/>
                </a:ln>
              </p:spPr>
            </p:pic>
            <p:pic>
              <p:nvPicPr>
                <p:cNvPr id="48" name="Picture 24"/>
                <p:cNvPicPr>
                  <a:picLocks noChangeAspect="1" noChangeArrowheads="1"/>
                </p:cNvPicPr>
                <p:nvPr userDrawn="1"/>
              </p:nvPicPr>
              <p:blipFill>
                <a:blip r:embed="rId2"/>
                <a:srcRect/>
                <a:stretch>
                  <a:fillRect/>
                </a:stretch>
              </p:blipFill>
              <p:spPr bwMode="auto">
                <a:xfrm>
                  <a:off x="5574" y="1008"/>
                  <a:ext cx="186" cy="183"/>
                </a:xfrm>
                <a:prstGeom prst="rect">
                  <a:avLst/>
                </a:prstGeom>
                <a:noFill/>
                <a:ln w="9525">
                  <a:noFill/>
                  <a:miter lim="800000"/>
                  <a:headEnd/>
                  <a:tailEnd/>
                </a:ln>
              </p:spPr>
            </p:pic>
            <p:pic>
              <p:nvPicPr>
                <p:cNvPr id="49" name="Picture 25"/>
                <p:cNvPicPr>
                  <a:picLocks noChangeAspect="1" noChangeArrowheads="1"/>
                </p:cNvPicPr>
                <p:nvPr userDrawn="1"/>
              </p:nvPicPr>
              <p:blipFill>
                <a:blip r:embed="rId2"/>
                <a:srcRect/>
                <a:stretch>
                  <a:fillRect/>
                </a:stretch>
              </p:blipFill>
              <p:spPr bwMode="auto">
                <a:xfrm>
                  <a:off x="5574" y="1248"/>
                  <a:ext cx="186" cy="183"/>
                </a:xfrm>
                <a:prstGeom prst="rect">
                  <a:avLst/>
                </a:prstGeom>
                <a:noFill/>
                <a:ln w="9525">
                  <a:noFill/>
                  <a:miter lim="800000"/>
                  <a:headEnd/>
                  <a:tailEnd/>
                </a:ln>
              </p:spPr>
            </p:pic>
          </p:grpSp>
          <p:grpSp>
            <p:nvGrpSpPr>
              <p:cNvPr id="21" name="Group 26"/>
              <p:cNvGrpSpPr>
                <a:grpSpLocks/>
              </p:cNvGrpSpPr>
              <p:nvPr userDrawn="1"/>
            </p:nvGrpSpPr>
            <p:grpSpPr bwMode="auto">
              <a:xfrm>
                <a:off x="4944" y="1008"/>
                <a:ext cx="522" cy="2967"/>
                <a:chOff x="4944" y="1008"/>
                <a:chExt cx="522" cy="2967"/>
              </a:xfrm>
            </p:grpSpPr>
            <p:pic>
              <p:nvPicPr>
                <p:cNvPr id="22" name="Picture 27"/>
                <p:cNvPicPr>
                  <a:picLocks noChangeAspect="1" noChangeArrowheads="1"/>
                </p:cNvPicPr>
                <p:nvPr userDrawn="1"/>
              </p:nvPicPr>
              <p:blipFill>
                <a:blip r:embed="rId2"/>
                <a:srcRect/>
                <a:stretch>
                  <a:fillRect/>
                </a:stretch>
              </p:blipFill>
              <p:spPr bwMode="auto">
                <a:xfrm>
                  <a:off x="5136" y="1008"/>
                  <a:ext cx="186" cy="183"/>
                </a:xfrm>
                <a:prstGeom prst="rect">
                  <a:avLst/>
                </a:prstGeom>
                <a:noFill/>
                <a:ln w="9525">
                  <a:noFill/>
                  <a:miter lim="800000"/>
                  <a:headEnd/>
                  <a:tailEnd/>
                </a:ln>
              </p:spPr>
            </p:pic>
            <p:pic>
              <p:nvPicPr>
                <p:cNvPr id="23" name="Picture 28"/>
                <p:cNvPicPr>
                  <a:picLocks noChangeAspect="1" noChangeArrowheads="1"/>
                </p:cNvPicPr>
                <p:nvPr userDrawn="1"/>
              </p:nvPicPr>
              <p:blipFill>
                <a:blip r:embed="rId2"/>
                <a:srcRect/>
                <a:stretch>
                  <a:fillRect/>
                </a:stretch>
              </p:blipFill>
              <p:spPr bwMode="auto">
                <a:xfrm>
                  <a:off x="5184" y="1200"/>
                  <a:ext cx="186" cy="183"/>
                </a:xfrm>
                <a:prstGeom prst="rect">
                  <a:avLst/>
                </a:prstGeom>
                <a:noFill/>
                <a:ln w="9525">
                  <a:noFill/>
                  <a:miter lim="800000"/>
                  <a:headEnd/>
                  <a:tailEnd/>
                </a:ln>
              </p:spPr>
            </p:pic>
            <p:pic>
              <p:nvPicPr>
                <p:cNvPr id="24" name="Picture 29"/>
                <p:cNvPicPr>
                  <a:picLocks noChangeAspect="1" noChangeArrowheads="1"/>
                </p:cNvPicPr>
                <p:nvPr userDrawn="1"/>
              </p:nvPicPr>
              <p:blipFill>
                <a:blip r:embed="rId2"/>
                <a:srcRect/>
                <a:stretch>
                  <a:fillRect/>
                </a:stretch>
              </p:blipFill>
              <p:spPr bwMode="auto">
                <a:xfrm>
                  <a:off x="5136" y="1584"/>
                  <a:ext cx="186" cy="183"/>
                </a:xfrm>
                <a:prstGeom prst="rect">
                  <a:avLst/>
                </a:prstGeom>
                <a:noFill/>
                <a:ln w="9525">
                  <a:noFill/>
                  <a:miter lim="800000"/>
                  <a:headEnd/>
                  <a:tailEnd/>
                </a:ln>
              </p:spPr>
            </p:pic>
            <p:pic>
              <p:nvPicPr>
                <p:cNvPr id="25" name="Picture 30"/>
                <p:cNvPicPr>
                  <a:picLocks noChangeAspect="1" noChangeArrowheads="1"/>
                </p:cNvPicPr>
                <p:nvPr userDrawn="1"/>
              </p:nvPicPr>
              <p:blipFill>
                <a:blip r:embed="rId2"/>
                <a:srcRect/>
                <a:stretch>
                  <a:fillRect/>
                </a:stretch>
              </p:blipFill>
              <p:spPr bwMode="auto">
                <a:xfrm>
                  <a:off x="5280" y="1728"/>
                  <a:ext cx="186" cy="183"/>
                </a:xfrm>
                <a:prstGeom prst="rect">
                  <a:avLst/>
                </a:prstGeom>
                <a:noFill/>
                <a:ln w="9525">
                  <a:noFill/>
                  <a:miter lim="800000"/>
                  <a:headEnd/>
                  <a:tailEnd/>
                </a:ln>
              </p:spPr>
            </p:pic>
            <p:pic>
              <p:nvPicPr>
                <p:cNvPr id="26" name="Picture 31"/>
                <p:cNvPicPr>
                  <a:picLocks noChangeAspect="1" noChangeArrowheads="1"/>
                </p:cNvPicPr>
                <p:nvPr userDrawn="1"/>
              </p:nvPicPr>
              <p:blipFill>
                <a:blip r:embed="rId2"/>
                <a:srcRect/>
                <a:stretch>
                  <a:fillRect/>
                </a:stretch>
              </p:blipFill>
              <p:spPr bwMode="auto">
                <a:xfrm>
                  <a:off x="5040" y="1824"/>
                  <a:ext cx="186" cy="183"/>
                </a:xfrm>
                <a:prstGeom prst="rect">
                  <a:avLst/>
                </a:prstGeom>
                <a:noFill/>
                <a:ln w="9525">
                  <a:noFill/>
                  <a:miter lim="800000"/>
                  <a:headEnd/>
                  <a:tailEnd/>
                </a:ln>
              </p:spPr>
            </p:pic>
            <p:pic>
              <p:nvPicPr>
                <p:cNvPr id="27" name="Picture 32"/>
                <p:cNvPicPr>
                  <a:picLocks noChangeAspect="1" noChangeArrowheads="1"/>
                </p:cNvPicPr>
                <p:nvPr userDrawn="1"/>
              </p:nvPicPr>
              <p:blipFill>
                <a:blip r:embed="rId2"/>
                <a:srcRect/>
                <a:stretch>
                  <a:fillRect/>
                </a:stretch>
              </p:blipFill>
              <p:spPr bwMode="auto">
                <a:xfrm>
                  <a:off x="5088" y="2016"/>
                  <a:ext cx="186" cy="183"/>
                </a:xfrm>
                <a:prstGeom prst="rect">
                  <a:avLst/>
                </a:prstGeom>
                <a:noFill/>
                <a:ln w="9525">
                  <a:noFill/>
                  <a:miter lim="800000"/>
                  <a:headEnd/>
                  <a:tailEnd/>
                </a:ln>
              </p:spPr>
            </p:pic>
            <p:pic>
              <p:nvPicPr>
                <p:cNvPr id="28" name="Picture 33"/>
                <p:cNvPicPr>
                  <a:picLocks noChangeAspect="1" noChangeArrowheads="1"/>
                </p:cNvPicPr>
                <p:nvPr userDrawn="1"/>
              </p:nvPicPr>
              <p:blipFill>
                <a:blip r:embed="rId2"/>
                <a:srcRect/>
                <a:stretch>
                  <a:fillRect/>
                </a:stretch>
              </p:blipFill>
              <p:spPr bwMode="auto">
                <a:xfrm>
                  <a:off x="5280" y="2064"/>
                  <a:ext cx="186" cy="183"/>
                </a:xfrm>
                <a:prstGeom prst="rect">
                  <a:avLst/>
                </a:prstGeom>
                <a:noFill/>
                <a:ln w="9525">
                  <a:noFill/>
                  <a:miter lim="800000"/>
                  <a:headEnd/>
                  <a:tailEnd/>
                </a:ln>
              </p:spPr>
            </p:pic>
            <p:pic>
              <p:nvPicPr>
                <p:cNvPr id="29" name="Picture 34"/>
                <p:cNvPicPr>
                  <a:picLocks noChangeAspect="1" noChangeArrowheads="1"/>
                </p:cNvPicPr>
                <p:nvPr userDrawn="1"/>
              </p:nvPicPr>
              <p:blipFill>
                <a:blip r:embed="rId2"/>
                <a:srcRect/>
                <a:stretch>
                  <a:fillRect/>
                </a:stretch>
              </p:blipFill>
              <p:spPr bwMode="auto">
                <a:xfrm>
                  <a:off x="5232" y="2352"/>
                  <a:ext cx="186" cy="183"/>
                </a:xfrm>
                <a:prstGeom prst="rect">
                  <a:avLst/>
                </a:prstGeom>
                <a:noFill/>
                <a:ln w="9525">
                  <a:noFill/>
                  <a:miter lim="800000"/>
                  <a:headEnd/>
                  <a:tailEnd/>
                </a:ln>
              </p:spPr>
            </p:pic>
            <p:pic>
              <p:nvPicPr>
                <p:cNvPr id="30" name="Picture 35"/>
                <p:cNvPicPr>
                  <a:picLocks noChangeAspect="1" noChangeArrowheads="1"/>
                </p:cNvPicPr>
                <p:nvPr userDrawn="1"/>
              </p:nvPicPr>
              <p:blipFill>
                <a:blip r:embed="rId2"/>
                <a:srcRect/>
                <a:stretch>
                  <a:fillRect/>
                </a:stretch>
              </p:blipFill>
              <p:spPr bwMode="auto">
                <a:xfrm>
                  <a:off x="4992" y="2208"/>
                  <a:ext cx="186" cy="183"/>
                </a:xfrm>
                <a:prstGeom prst="rect">
                  <a:avLst/>
                </a:prstGeom>
                <a:noFill/>
                <a:ln w="9525">
                  <a:noFill/>
                  <a:miter lim="800000"/>
                  <a:headEnd/>
                  <a:tailEnd/>
                </a:ln>
              </p:spPr>
            </p:pic>
            <p:pic>
              <p:nvPicPr>
                <p:cNvPr id="31" name="Picture 36"/>
                <p:cNvPicPr>
                  <a:picLocks noChangeAspect="1" noChangeArrowheads="1"/>
                </p:cNvPicPr>
                <p:nvPr userDrawn="1"/>
              </p:nvPicPr>
              <p:blipFill>
                <a:blip r:embed="rId2"/>
                <a:srcRect/>
                <a:stretch>
                  <a:fillRect/>
                </a:stretch>
              </p:blipFill>
              <p:spPr bwMode="auto">
                <a:xfrm>
                  <a:off x="4992" y="2448"/>
                  <a:ext cx="186" cy="183"/>
                </a:xfrm>
                <a:prstGeom prst="rect">
                  <a:avLst/>
                </a:prstGeom>
                <a:noFill/>
                <a:ln w="9525">
                  <a:noFill/>
                  <a:miter lim="800000"/>
                  <a:headEnd/>
                  <a:tailEnd/>
                </a:ln>
              </p:spPr>
            </p:pic>
            <p:pic>
              <p:nvPicPr>
                <p:cNvPr id="32" name="Picture 37"/>
                <p:cNvPicPr>
                  <a:picLocks noChangeAspect="1" noChangeArrowheads="1"/>
                </p:cNvPicPr>
                <p:nvPr userDrawn="1"/>
              </p:nvPicPr>
              <p:blipFill>
                <a:blip r:embed="rId2"/>
                <a:srcRect/>
                <a:stretch>
                  <a:fillRect/>
                </a:stretch>
              </p:blipFill>
              <p:spPr bwMode="auto">
                <a:xfrm>
                  <a:off x="5136" y="2592"/>
                  <a:ext cx="186" cy="183"/>
                </a:xfrm>
                <a:prstGeom prst="rect">
                  <a:avLst/>
                </a:prstGeom>
                <a:noFill/>
                <a:ln w="9525">
                  <a:noFill/>
                  <a:miter lim="800000"/>
                  <a:headEnd/>
                  <a:tailEnd/>
                </a:ln>
              </p:spPr>
            </p:pic>
            <p:pic>
              <p:nvPicPr>
                <p:cNvPr id="33" name="Picture 38"/>
                <p:cNvPicPr>
                  <a:picLocks noChangeAspect="1" noChangeArrowheads="1"/>
                </p:cNvPicPr>
                <p:nvPr userDrawn="1"/>
              </p:nvPicPr>
              <p:blipFill>
                <a:blip r:embed="rId2"/>
                <a:srcRect/>
                <a:stretch>
                  <a:fillRect/>
                </a:stretch>
              </p:blipFill>
              <p:spPr bwMode="auto">
                <a:xfrm>
                  <a:off x="5232" y="1392"/>
                  <a:ext cx="186" cy="183"/>
                </a:xfrm>
                <a:prstGeom prst="rect">
                  <a:avLst/>
                </a:prstGeom>
                <a:noFill/>
                <a:ln w="9525">
                  <a:noFill/>
                  <a:miter lim="800000"/>
                  <a:headEnd/>
                  <a:tailEnd/>
                </a:ln>
              </p:spPr>
            </p:pic>
            <p:pic>
              <p:nvPicPr>
                <p:cNvPr id="34" name="Picture 39"/>
                <p:cNvPicPr>
                  <a:picLocks noChangeAspect="1" noChangeArrowheads="1"/>
                </p:cNvPicPr>
                <p:nvPr userDrawn="1"/>
              </p:nvPicPr>
              <p:blipFill>
                <a:blip r:embed="rId2"/>
                <a:srcRect/>
                <a:stretch>
                  <a:fillRect/>
                </a:stretch>
              </p:blipFill>
              <p:spPr bwMode="auto">
                <a:xfrm>
                  <a:off x="4944" y="2736"/>
                  <a:ext cx="186" cy="183"/>
                </a:xfrm>
                <a:prstGeom prst="rect">
                  <a:avLst/>
                </a:prstGeom>
                <a:noFill/>
                <a:ln w="9525">
                  <a:noFill/>
                  <a:miter lim="800000"/>
                  <a:headEnd/>
                  <a:tailEnd/>
                </a:ln>
              </p:spPr>
            </p:pic>
            <p:pic>
              <p:nvPicPr>
                <p:cNvPr id="35" name="Picture 40"/>
                <p:cNvPicPr>
                  <a:picLocks noChangeAspect="1" noChangeArrowheads="1"/>
                </p:cNvPicPr>
                <p:nvPr userDrawn="1"/>
              </p:nvPicPr>
              <p:blipFill>
                <a:blip r:embed="rId2"/>
                <a:srcRect/>
                <a:stretch>
                  <a:fillRect/>
                </a:stretch>
              </p:blipFill>
              <p:spPr bwMode="auto">
                <a:xfrm>
                  <a:off x="4992" y="3072"/>
                  <a:ext cx="186" cy="183"/>
                </a:xfrm>
                <a:prstGeom prst="rect">
                  <a:avLst/>
                </a:prstGeom>
                <a:noFill/>
                <a:ln w="9525">
                  <a:noFill/>
                  <a:miter lim="800000"/>
                  <a:headEnd/>
                  <a:tailEnd/>
                </a:ln>
              </p:spPr>
            </p:pic>
            <p:pic>
              <p:nvPicPr>
                <p:cNvPr id="36" name="Picture 41"/>
                <p:cNvPicPr>
                  <a:picLocks noChangeAspect="1" noChangeArrowheads="1"/>
                </p:cNvPicPr>
                <p:nvPr userDrawn="1"/>
              </p:nvPicPr>
              <p:blipFill>
                <a:blip r:embed="rId2"/>
                <a:srcRect/>
                <a:stretch>
                  <a:fillRect/>
                </a:stretch>
              </p:blipFill>
              <p:spPr bwMode="auto">
                <a:xfrm>
                  <a:off x="5232" y="3312"/>
                  <a:ext cx="186" cy="183"/>
                </a:xfrm>
                <a:prstGeom prst="rect">
                  <a:avLst/>
                </a:prstGeom>
                <a:noFill/>
                <a:ln w="9525">
                  <a:noFill/>
                  <a:miter lim="800000"/>
                  <a:headEnd/>
                  <a:tailEnd/>
                </a:ln>
              </p:spPr>
            </p:pic>
            <p:pic>
              <p:nvPicPr>
                <p:cNvPr id="37" name="Picture 42"/>
                <p:cNvPicPr>
                  <a:picLocks noChangeAspect="1" noChangeArrowheads="1"/>
                </p:cNvPicPr>
                <p:nvPr userDrawn="1"/>
              </p:nvPicPr>
              <p:blipFill>
                <a:blip r:embed="rId2"/>
                <a:srcRect/>
                <a:stretch>
                  <a:fillRect/>
                </a:stretch>
              </p:blipFill>
              <p:spPr bwMode="auto">
                <a:xfrm>
                  <a:off x="4992" y="3408"/>
                  <a:ext cx="186" cy="183"/>
                </a:xfrm>
                <a:prstGeom prst="rect">
                  <a:avLst/>
                </a:prstGeom>
                <a:noFill/>
                <a:ln w="9525">
                  <a:noFill/>
                  <a:miter lim="800000"/>
                  <a:headEnd/>
                  <a:tailEnd/>
                </a:ln>
              </p:spPr>
            </p:pic>
            <p:pic>
              <p:nvPicPr>
                <p:cNvPr id="38" name="Picture 43"/>
                <p:cNvPicPr>
                  <a:picLocks noChangeAspect="1" noChangeArrowheads="1"/>
                </p:cNvPicPr>
                <p:nvPr userDrawn="1"/>
              </p:nvPicPr>
              <p:blipFill>
                <a:blip r:embed="rId2"/>
                <a:srcRect/>
                <a:stretch>
                  <a:fillRect/>
                </a:stretch>
              </p:blipFill>
              <p:spPr bwMode="auto">
                <a:xfrm>
                  <a:off x="5088" y="3552"/>
                  <a:ext cx="186" cy="183"/>
                </a:xfrm>
                <a:prstGeom prst="rect">
                  <a:avLst/>
                </a:prstGeom>
                <a:noFill/>
                <a:ln w="9525">
                  <a:noFill/>
                  <a:miter lim="800000"/>
                  <a:headEnd/>
                  <a:tailEnd/>
                </a:ln>
              </p:spPr>
            </p:pic>
            <p:pic>
              <p:nvPicPr>
                <p:cNvPr id="39" name="Picture 44"/>
                <p:cNvPicPr>
                  <a:picLocks noChangeAspect="1" noChangeArrowheads="1"/>
                </p:cNvPicPr>
                <p:nvPr userDrawn="1"/>
              </p:nvPicPr>
              <p:blipFill>
                <a:blip r:embed="rId2"/>
                <a:srcRect/>
                <a:stretch>
                  <a:fillRect/>
                </a:stretch>
              </p:blipFill>
              <p:spPr bwMode="auto">
                <a:xfrm>
                  <a:off x="4992" y="3792"/>
                  <a:ext cx="186" cy="183"/>
                </a:xfrm>
                <a:prstGeom prst="rect">
                  <a:avLst/>
                </a:prstGeom>
                <a:noFill/>
                <a:ln w="9525">
                  <a:noFill/>
                  <a:miter lim="800000"/>
                  <a:headEnd/>
                  <a:tailEnd/>
                </a:ln>
              </p:spPr>
            </p:pic>
            <p:pic>
              <p:nvPicPr>
                <p:cNvPr id="40" name="Picture 45"/>
                <p:cNvPicPr>
                  <a:picLocks noChangeAspect="1" noChangeArrowheads="1"/>
                </p:cNvPicPr>
                <p:nvPr userDrawn="1"/>
              </p:nvPicPr>
              <p:blipFill>
                <a:blip r:embed="rId2"/>
                <a:srcRect/>
                <a:stretch>
                  <a:fillRect/>
                </a:stretch>
              </p:blipFill>
              <p:spPr bwMode="auto">
                <a:xfrm>
                  <a:off x="5184" y="3696"/>
                  <a:ext cx="186" cy="183"/>
                </a:xfrm>
                <a:prstGeom prst="rect">
                  <a:avLst/>
                </a:prstGeom>
                <a:noFill/>
                <a:ln w="9525">
                  <a:noFill/>
                  <a:miter lim="800000"/>
                  <a:headEnd/>
                  <a:tailEnd/>
                </a:ln>
              </p:spPr>
            </p:pic>
          </p:grpSp>
        </p:grpSp>
        <p:sp>
          <p:nvSpPr>
            <p:cNvPr id="9"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0"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1"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pPr>
                <a:defRPr/>
              </a:pPr>
              <a:endParaRPr lang="en-US" dirty="0"/>
            </a:p>
          </p:txBody>
        </p:sp>
        <p:sp>
          <p:nvSpPr>
            <p:cNvPr id="12"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w="9525" cap="flat" cmpd="sng">
              <a:noFill/>
              <a:prstDash val="solid"/>
              <a:round/>
              <a:headEnd/>
              <a:tailEnd/>
            </a:ln>
            <a:effectLst/>
          </p:spPr>
          <p:txBody>
            <a:bodyPr wrap="none" anchor="ctr"/>
            <a:lstStyle/>
            <a:p>
              <a:pPr>
                <a:defRPr/>
              </a:pPr>
              <a:endParaRPr lang="en-US" dirty="0"/>
            </a:p>
          </p:txBody>
        </p:sp>
        <p:sp>
          <p:nvSpPr>
            <p:cNvPr id="13"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w="9525" cap="flat" cmpd="sng">
              <a:noFill/>
              <a:prstDash val="solid"/>
              <a:round/>
              <a:headEnd/>
              <a:tailEnd/>
            </a:ln>
            <a:effectLst/>
          </p:spPr>
          <p:txBody>
            <a:bodyPr wrap="none" anchor="ctr"/>
            <a:lstStyle/>
            <a:p>
              <a:pPr>
                <a:defRPr/>
              </a:pPr>
              <a:endParaRPr lang="en-US" dirty="0"/>
            </a:p>
          </p:txBody>
        </p:sp>
        <p:sp>
          <p:nvSpPr>
            <p:cNvPr id="14"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5"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pPr>
                <a:defRPr/>
              </a:pPr>
              <a:endParaRPr lang="en-US" dirty="0"/>
            </a:p>
          </p:txBody>
        </p:sp>
        <p:sp>
          <p:nvSpPr>
            <p:cNvPr id="16"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pPr>
                <a:defRPr/>
              </a:pPr>
              <a:endParaRPr lang="en-US" dirty="0"/>
            </a:p>
          </p:txBody>
        </p:sp>
        <p:sp>
          <p:nvSpPr>
            <p:cNvPr id="17"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eaLnBrk="1" hangingPunct="1">
                <a:defRPr/>
              </a:pPr>
              <a:endParaRPr kumimoji="1" lang="en-US" dirty="0"/>
            </a:p>
          </p:txBody>
        </p:sp>
        <p:sp>
          <p:nvSpPr>
            <p:cNvPr id="18"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9"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eaLnBrk="1" hangingPunct="1">
                <a:defRPr/>
              </a:pPr>
              <a:endParaRPr kumimoji="1" lang="en-US" dirty="0"/>
            </a:p>
          </p:txBody>
        </p:sp>
      </p:grpSp>
      <p:sp>
        <p:nvSpPr>
          <p:cNvPr id="147513" name="Rectangle 57"/>
          <p:cNvSpPr>
            <a:spLocks noGrp="1" noChangeArrowheads="1"/>
          </p:cNvSpPr>
          <p:nvPr>
            <p:ph type="ctrTitle" sz="quarter"/>
          </p:nvPr>
        </p:nvSpPr>
        <p:spPr>
          <a:xfrm>
            <a:off x="685800" y="1370013"/>
            <a:ext cx="6965950" cy="2057400"/>
          </a:xfrm>
        </p:spPr>
        <p:txBody>
          <a:bodyPr/>
          <a:lstStyle>
            <a:lvl1pPr>
              <a:defRPr/>
            </a:lvl1pPr>
          </a:lstStyle>
          <a:p>
            <a:r>
              <a:rPr lang="en-US"/>
              <a:t>Click to edit Master title style</a:t>
            </a:r>
          </a:p>
        </p:txBody>
      </p:sp>
      <p:sp>
        <p:nvSpPr>
          <p:cNvPr id="147514"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r>
              <a:rPr lang="en-US"/>
              <a:t>Click to edit Master subtitle style</a:t>
            </a:r>
          </a:p>
        </p:txBody>
      </p:sp>
      <p:sp>
        <p:nvSpPr>
          <p:cNvPr id="59" name="Rectangle 59"/>
          <p:cNvSpPr>
            <a:spLocks noGrp="1" noChangeArrowheads="1"/>
          </p:cNvSpPr>
          <p:nvPr>
            <p:ph type="dt" sz="quarter" idx="10"/>
          </p:nvPr>
        </p:nvSpPr>
        <p:spPr/>
        <p:txBody>
          <a:bodyPr/>
          <a:lstStyle>
            <a:lvl1pPr>
              <a:defRPr/>
            </a:lvl1pPr>
          </a:lstStyle>
          <a:p>
            <a:pPr>
              <a:defRPr/>
            </a:pPr>
            <a:endParaRPr lang="en-US"/>
          </a:p>
        </p:txBody>
      </p:sp>
      <p:sp>
        <p:nvSpPr>
          <p:cNvPr id="60" name="Rectangle 60"/>
          <p:cNvSpPr>
            <a:spLocks noGrp="1" noChangeArrowheads="1"/>
          </p:cNvSpPr>
          <p:nvPr>
            <p:ph type="ftr" sz="quarter" idx="11"/>
          </p:nvPr>
        </p:nvSpPr>
        <p:spPr/>
        <p:txBody>
          <a:bodyPr/>
          <a:lstStyle>
            <a:lvl1pPr>
              <a:defRPr/>
            </a:lvl1pPr>
          </a:lstStyle>
          <a:p>
            <a:pPr>
              <a:defRPr/>
            </a:pPr>
            <a:endParaRPr lang="en-US"/>
          </a:p>
        </p:txBody>
      </p:sp>
      <p:sp>
        <p:nvSpPr>
          <p:cNvPr id="61" name="Rectangle 61"/>
          <p:cNvSpPr>
            <a:spLocks noGrp="1" noChangeArrowheads="1"/>
          </p:cNvSpPr>
          <p:nvPr>
            <p:ph type="sldNum" sz="quarter" idx="12"/>
          </p:nvPr>
        </p:nvSpPr>
        <p:spPr/>
        <p:txBody>
          <a:bodyPr/>
          <a:lstStyle>
            <a:lvl1pPr>
              <a:defRPr/>
            </a:lvl1pPr>
          </a:lstStyle>
          <a:p>
            <a:pPr>
              <a:defRPr/>
            </a:pPr>
            <a:fld id="{C2CFED1C-CB29-4120-ABEA-33D6C7FD8C9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16A0B52B-313B-4187-A545-A2D8B86F522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27713" y="227013"/>
            <a:ext cx="1868487" cy="586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075" y="227013"/>
            <a:ext cx="5456238"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983B5FAB-6BD2-4AAD-9ED4-4D123E3E3A5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E2727B67-5379-4C75-8447-BE344CC62EF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44524440-47A9-48C9-BDB4-6B46FB731CD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3525" y="1598613"/>
            <a:ext cx="3616325"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32250" y="1598613"/>
            <a:ext cx="36179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03D797A4-D469-4311-A56F-7ABAB99C55E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9"/>
          <p:cNvSpPr>
            <a:spLocks noGrp="1" noChangeArrowheads="1"/>
          </p:cNvSpPr>
          <p:nvPr>
            <p:ph type="dt" sz="half" idx="10"/>
          </p:nvPr>
        </p:nvSpPr>
        <p:spPr>
          <a:ln/>
        </p:spPr>
        <p:txBody>
          <a:bodyPr/>
          <a:lstStyle>
            <a:lvl1pPr>
              <a:defRPr/>
            </a:lvl1pPr>
          </a:lstStyle>
          <a:p>
            <a:pPr>
              <a:defRPr/>
            </a:pPr>
            <a:endParaRPr lang="en-US"/>
          </a:p>
        </p:txBody>
      </p:sp>
      <p:sp>
        <p:nvSpPr>
          <p:cNvPr id="8" name="Rectangle 60"/>
          <p:cNvSpPr>
            <a:spLocks noGrp="1" noChangeArrowheads="1"/>
          </p:cNvSpPr>
          <p:nvPr>
            <p:ph type="ftr" sz="quarter" idx="11"/>
          </p:nvPr>
        </p:nvSpPr>
        <p:spPr>
          <a:ln/>
        </p:spPr>
        <p:txBody>
          <a:bodyPr/>
          <a:lstStyle>
            <a:lvl1pPr>
              <a:defRPr/>
            </a:lvl1pPr>
          </a:lstStyle>
          <a:p>
            <a:pPr>
              <a:defRPr/>
            </a:pPr>
            <a:endParaRPr lang="en-US"/>
          </a:p>
        </p:txBody>
      </p:sp>
      <p:sp>
        <p:nvSpPr>
          <p:cNvPr id="9" name="Rectangle 61"/>
          <p:cNvSpPr>
            <a:spLocks noGrp="1" noChangeArrowheads="1"/>
          </p:cNvSpPr>
          <p:nvPr>
            <p:ph type="sldNum" sz="quarter" idx="12"/>
          </p:nvPr>
        </p:nvSpPr>
        <p:spPr>
          <a:ln/>
        </p:spPr>
        <p:txBody>
          <a:bodyPr/>
          <a:lstStyle>
            <a:lvl1pPr>
              <a:defRPr/>
            </a:lvl1pPr>
          </a:lstStyle>
          <a:p>
            <a:pPr>
              <a:defRPr/>
            </a:pPr>
            <a:fld id="{5375BF1E-3FDC-4979-A3CB-1156EB2D9D4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9"/>
          <p:cNvSpPr>
            <a:spLocks noGrp="1" noChangeArrowheads="1"/>
          </p:cNvSpPr>
          <p:nvPr>
            <p:ph type="dt" sz="half" idx="10"/>
          </p:nvPr>
        </p:nvSpPr>
        <p:spPr>
          <a:ln/>
        </p:spPr>
        <p:txBody>
          <a:bodyPr/>
          <a:lstStyle>
            <a:lvl1pPr>
              <a:defRPr/>
            </a:lvl1pPr>
          </a:lstStyle>
          <a:p>
            <a:pPr>
              <a:defRPr/>
            </a:pPr>
            <a:endParaRPr lang="en-US"/>
          </a:p>
        </p:txBody>
      </p:sp>
      <p:sp>
        <p:nvSpPr>
          <p:cNvPr id="4" name="Rectangle 60"/>
          <p:cNvSpPr>
            <a:spLocks noGrp="1" noChangeArrowheads="1"/>
          </p:cNvSpPr>
          <p:nvPr>
            <p:ph type="ftr" sz="quarter" idx="11"/>
          </p:nvPr>
        </p:nvSpPr>
        <p:spPr>
          <a:ln/>
        </p:spPr>
        <p:txBody>
          <a:bodyPr/>
          <a:lstStyle>
            <a:lvl1pPr>
              <a:defRPr/>
            </a:lvl1pPr>
          </a:lstStyle>
          <a:p>
            <a:pPr>
              <a:defRPr/>
            </a:pPr>
            <a:endParaRPr lang="en-US"/>
          </a:p>
        </p:txBody>
      </p:sp>
      <p:sp>
        <p:nvSpPr>
          <p:cNvPr id="5" name="Rectangle 61"/>
          <p:cNvSpPr>
            <a:spLocks noGrp="1" noChangeArrowheads="1"/>
          </p:cNvSpPr>
          <p:nvPr>
            <p:ph type="sldNum" sz="quarter" idx="12"/>
          </p:nvPr>
        </p:nvSpPr>
        <p:spPr>
          <a:ln/>
        </p:spPr>
        <p:txBody>
          <a:bodyPr/>
          <a:lstStyle>
            <a:lvl1pPr>
              <a:defRPr/>
            </a:lvl1pPr>
          </a:lstStyle>
          <a:p>
            <a:pPr>
              <a:defRPr/>
            </a:pPr>
            <a:fld id="{10FEA62A-7CF2-442A-89F1-0581A00F039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9"/>
          <p:cNvSpPr>
            <a:spLocks noGrp="1" noChangeArrowheads="1"/>
          </p:cNvSpPr>
          <p:nvPr>
            <p:ph type="dt" sz="half" idx="10"/>
          </p:nvPr>
        </p:nvSpPr>
        <p:spPr>
          <a:ln/>
        </p:spPr>
        <p:txBody>
          <a:bodyPr/>
          <a:lstStyle>
            <a:lvl1pPr>
              <a:defRPr/>
            </a:lvl1pPr>
          </a:lstStyle>
          <a:p>
            <a:pPr>
              <a:defRPr/>
            </a:pPr>
            <a:endParaRPr lang="en-US"/>
          </a:p>
        </p:txBody>
      </p:sp>
      <p:sp>
        <p:nvSpPr>
          <p:cNvPr id="3" name="Rectangle 60"/>
          <p:cNvSpPr>
            <a:spLocks noGrp="1" noChangeArrowheads="1"/>
          </p:cNvSpPr>
          <p:nvPr>
            <p:ph type="ftr" sz="quarter" idx="11"/>
          </p:nvPr>
        </p:nvSpPr>
        <p:spPr>
          <a:ln/>
        </p:spPr>
        <p:txBody>
          <a:bodyPr/>
          <a:lstStyle>
            <a:lvl1pPr>
              <a:defRPr/>
            </a:lvl1pPr>
          </a:lstStyle>
          <a:p>
            <a:pPr>
              <a:defRPr/>
            </a:pPr>
            <a:endParaRPr lang="en-US"/>
          </a:p>
        </p:txBody>
      </p:sp>
      <p:sp>
        <p:nvSpPr>
          <p:cNvPr id="4" name="Rectangle 61"/>
          <p:cNvSpPr>
            <a:spLocks noGrp="1" noChangeArrowheads="1"/>
          </p:cNvSpPr>
          <p:nvPr>
            <p:ph type="sldNum" sz="quarter" idx="12"/>
          </p:nvPr>
        </p:nvSpPr>
        <p:spPr>
          <a:ln/>
        </p:spPr>
        <p:txBody>
          <a:bodyPr/>
          <a:lstStyle>
            <a:lvl1pPr>
              <a:defRPr/>
            </a:lvl1pPr>
          </a:lstStyle>
          <a:p>
            <a:pPr>
              <a:defRPr/>
            </a:pPr>
            <a:fld id="{CC79F42C-7BE8-405F-B992-BD321B314F8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4FBF3A7F-66A6-4C3F-8AD8-F00449F5370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EA56A6D9-2E1B-416B-9E60-3AE0591B68B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9875" cy="6870700"/>
            <a:chOff x="0" y="0"/>
            <a:chExt cx="5770" cy="4328"/>
          </a:xfrm>
        </p:grpSpPr>
        <p:sp>
          <p:nvSpPr>
            <p:cNvPr id="146435"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eaLnBrk="1" hangingPunct="1">
                <a:defRPr/>
              </a:pPr>
              <a:endParaRPr kumimoji="1" lang="en-US" dirty="0"/>
            </a:p>
          </p:txBody>
        </p:sp>
        <p:sp>
          <p:nvSpPr>
            <p:cNvPr id="146436"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eaLnBrk="1" hangingPunct="1">
                <a:defRPr/>
              </a:pPr>
              <a:endParaRPr kumimoji="1" lang="en-US" dirty="0"/>
            </a:p>
          </p:txBody>
        </p:sp>
        <p:sp>
          <p:nvSpPr>
            <p:cNvPr id="14643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eaLnBrk="1" hangingPunct="1">
                <a:defRPr/>
              </a:pPr>
              <a:endParaRPr kumimoji="1" lang="en-US" dirty="0"/>
            </a:p>
          </p:txBody>
        </p:sp>
        <p:grpSp>
          <p:nvGrpSpPr>
            <p:cNvPr id="1035" name="Group 6"/>
            <p:cNvGrpSpPr>
              <a:grpSpLocks/>
            </p:cNvGrpSpPr>
            <p:nvPr/>
          </p:nvGrpSpPr>
          <p:grpSpPr bwMode="auto">
            <a:xfrm>
              <a:off x="4944" y="1"/>
              <a:ext cx="816" cy="3974"/>
              <a:chOff x="4944" y="1"/>
              <a:chExt cx="816" cy="3974"/>
            </a:xfrm>
          </p:grpSpPr>
          <p:grpSp>
            <p:nvGrpSpPr>
              <p:cNvPr id="1047" name="Group 7"/>
              <p:cNvGrpSpPr>
                <a:grpSpLocks/>
              </p:cNvGrpSpPr>
              <p:nvPr userDrawn="1"/>
            </p:nvGrpSpPr>
            <p:grpSpPr bwMode="auto">
              <a:xfrm>
                <a:off x="5280" y="1"/>
                <a:ext cx="480" cy="1430"/>
                <a:chOff x="5280" y="1"/>
                <a:chExt cx="480" cy="1430"/>
              </a:xfrm>
            </p:grpSpPr>
            <p:grpSp>
              <p:nvGrpSpPr>
                <p:cNvPr id="1068" name="Group 8"/>
                <p:cNvGrpSpPr>
                  <a:grpSpLocks/>
                </p:cNvGrpSpPr>
                <p:nvPr userDrawn="1"/>
              </p:nvGrpSpPr>
              <p:grpSpPr bwMode="auto">
                <a:xfrm rot="-5400000">
                  <a:off x="5484" y="0"/>
                  <a:ext cx="174" cy="176"/>
                  <a:chOff x="1657" y="323"/>
                  <a:chExt cx="1691" cy="2560"/>
                </a:xfrm>
              </p:grpSpPr>
              <p:grpSp>
                <p:nvGrpSpPr>
                  <p:cNvPr id="1077" name="Group 9"/>
                  <p:cNvGrpSpPr>
                    <a:grpSpLocks/>
                  </p:cNvGrpSpPr>
                  <p:nvPr/>
                </p:nvGrpSpPr>
                <p:grpSpPr bwMode="auto">
                  <a:xfrm>
                    <a:off x="1657" y="323"/>
                    <a:ext cx="1691" cy="2560"/>
                    <a:chOff x="1657" y="323"/>
                    <a:chExt cx="1691" cy="2560"/>
                  </a:xfrm>
                </p:grpSpPr>
                <p:sp>
                  <p:nvSpPr>
                    <p:cNvPr id="146442" name="Freeform 10"/>
                    <p:cNvSpPr>
                      <a:spLocks/>
                    </p:cNvSpPr>
                    <p:nvPr/>
                  </p:nvSpPr>
                  <p:spPr bwMode="auto">
                    <a:xfrm>
                      <a:off x="2153" y="323"/>
                      <a:ext cx="1234"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43" name="Freeform 11"/>
                    <p:cNvSpPr>
                      <a:spLocks/>
                    </p:cNvSpPr>
                    <p:nvPr/>
                  </p:nvSpPr>
                  <p:spPr bwMode="auto">
                    <a:xfrm>
                      <a:off x="1696" y="381"/>
                      <a:ext cx="865" cy="2065"/>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grpSp>
              <p:sp>
                <p:nvSpPr>
                  <p:cNvPr id="146444" name="Oval 12"/>
                  <p:cNvSpPr>
                    <a:spLocks noChangeArrowheads="1"/>
                  </p:cNvSpPr>
                  <p:nvPr/>
                </p:nvSpPr>
                <p:spPr bwMode="auto">
                  <a:xfrm>
                    <a:off x="2396" y="1428"/>
                    <a:ext cx="175" cy="247"/>
                  </a:xfrm>
                  <a:prstGeom prst="ellipse">
                    <a:avLst/>
                  </a:prstGeom>
                  <a:solidFill>
                    <a:srgbClr val="E7D6B7"/>
                  </a:solidFill>
                  <a:ln w="9525">
                    <a:noFill/>
                    <a:round/>
                    <a:headEnd/>
                    <a:tailEnd/>
                  </a:ln>
                  <a:effectLst/>
                </p:spPr>
                <p:txBody>
                  <a:bodyPr wrap="none" anchor="ctr"/>
                  <a:lstStyle/>
                  <a:p>
                    <a:pPr>
                      <a:defRPr/>
                    </a:pPr>
                    <a:endParaRPr lang="en-US" dirty="0"/>
                  </a:p>
                </p:txBody>
              </p:sp>
              <p:sp>
                <p:nvSpPr>
                  <p:cNvPr id="146445" name="Freeform 13"/>
                  <p:cNvSpPr>
                    <a:spLocks/>
                  </p:cNvSpPr>
                  <p:nvPr/>
                </p:nvSpPr>
                <p:spPr bwMode="auto">
                  <a:xfrm>
                    <a:off x="2639" y="745"/>
                    <a:ext cx="262" cy="524"/>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46" name="Freeform 14"/>
                  <p:cNvSpPr>
                    <a:spLocks/>
                  </p:cNvSpPr>
                  <p:nvPr/>
                </p:nvSpPr>
                <p:spPr bwMode="auto">
                  <a:xfrm>
                    <a:off x="2707" y="1588"/>
                    <a:ext cx="398" cy="349"/>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47" name="Freeform 15"/>
                  <p:cNvSpPr>
                    <a:spLocks/>
                  </p:cNvSpPr>
                  <p:nvPr/>
                </p:nvSpPr>
                <p:spPr bwMode="auto">
                  <a:xfrm>
                    <a:off x="2454" y="1923"/>
                    <a:ext cx="146" cy="567"/>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48" name="Freeform 16"/>
                  <p:cNvSpPr>
                    <a:spLocks/>
                  </p:cNvSpPr>
                  <p:nvPr/>
                </p:nvSpPr>
                <p:spPr bwMode="auto">
                  <a:xfrm>
                    <a:off x="1910" y="1588"/>
                    <a:ext cx="389" cy="247"/>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49" name="Freeform 17"/>
                  <p:cNvSpPr>
                    <a:spLocks/>
                  </p:cNvSpPr>
                  <p:nvPr/>
                </p:nvSpPr>
                <p:spPr bwMode="auto">
                  <a:xfrm>
                    <a:off x="2094" y="934"/>
                    <a:ext cx="233" cy="378"/>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dirty="0"/>
                  </a:p>
                </p:txBody>
              </p:sp>
            </p:grpSp>
            <p:pic>
              <p:nvPicPr>
                <p:cNvPr id="1069" name="Picture 18"/>
                <p:cNvPicPr>
                  <a:picLocks noChangeAspect="1" noChangeArrowheads="1"/>
                </p:cNvPicPr>
                <p:nvPr userDrawn="1"/>
              </p:nvPicPr>
              <p:blipFill>
                <a:blip r:embed="rId13"/>
                <a:srcRect/>
                <a:stretch>
                  <a:fillRect/>
                </a:stretch>
              </p:blipFill>
              <p:spPr bwMode="auto">
                <a:xfrm>
                  <a:off x="5280" y="144"/>
                  <a:ext cx="186" cy="183"/>
                </a:xfrm>
                <a:prstGeom prst="rect">
                  <a:avLst/>
                </a:prstGeom>
                <a:noFill/>
                <a:ln w="9525">
                  <a:noFill/>
                  <a:miter lim="800000"/>
                  <a:headEnd/>
                  <a:tailEnd/>
                </a:ln>
              </p:spPr>
            </p:pic>
            <p:pic>
              <p:nvPicPr>
                <p:cNvPr id="1070" name="Picture 19"/>
                <p:cNvPicPr>
                  <a:picLocks noChangeAspect="1" noChangeArrowheads="1"/>
                </p:cNvPicPr>
                <p:nvPr userDrawn="1"/>
              </p:nvPicPr>
              <p:blipFill>
                <a:blip r:embed="rId13"/>
                <a:srcRect/>
                <a:stretch>
                  <a:fillRect/>
                </a:stretch>
              </p:blipFill>
              <p:spPr bwMode="auto">
                <a:xfrm>
                  <a:off x="5574" y="144"/>
                  <a:ext cx="186" cy="183"/>
                </a:xfrm>
                <a:prstGeom prst="rect">
                  <a:avLst/>
                </a:prstGeom>
                <a:noFill/>
                <a:ln w="9525">
                  <a:noFill/>
                  <a:miter lim="800000"/>
                  <a:headEnd/>
                  <a:tailEnd/>
                </a:ln>
              </p:spPr>
            </p:pic>
            <p:pic>
              <p:nvPicPr>
                <p:cNvPr id="1071" name="Picture 20"/>
                <p:cNvPicPr>
                  <a:picLocks noChangeAspect="1" noChangeArrowheads="1"/>
                </p:cNvPicPr>
                <p:nvPr userDrawn="1"/>
              </p:nvPicPr>
              <p:blipFill>
                <a:blip r:embed="rId13"/>
                <a:srcRect/>
                <a:stretch>
                  <a:fillRect/>
                </a:stretch>
              </p:blipFill>
              <p:spPr bwMode="auto">
                <a:xfrm>
                  <a:off x="5424" y="336"/>
                  <a:ext cx="186" cy="183"/>
                </a:xfrm>
                <a:prstGeom prst="rect">
                  <a:avLst/>
                </a:prstGeom>
                <a:noFill/>
                <a:ln w="9525">
                  <a:noFill/>
                  <a:miter lim="800000"/>
                  <a:headEnd/>
                  <a:tailEnd/>
                </a:ln>
              </p:spPr>
            </p:pic>
            <p:pic>
              <p:nvPicPr>
                <p:cNvPr id="1072" name="Picture 21"/>
                <p:cNvPicPr>
                  <a:picLocks noChangeAspect="1" noChangeArrowheads="1"/>
                </p:cNvPicPr>
                <p:nvPr userDrawn="1"/>
              </p:nvPicPr>
              <p:blipFill>
                <a:blip r:embed="rId13"/>
                <a:srcRect/>
                <a:stretch>
                  <a:fillRect/>
                </a:stretch>
              </p:blipFill>
              <p:spPr bwMode="auto">
                <a:xfrm>
                  <a:off x="5376" y="576"/>
                  <a:ext cx="186" cy="183"/>
                </a:xfrm>
                <a:prstGeom prst="rect">
                  <a:avLst/>
                </a:prstGeom>
                <a:noFill/>
                <a:ln w="9525">
                  <a:noFill/>
                  <a:miter lim="800000"/>
                  <a:headEnd/>
                  <a:tailEnd/>
                </a:ln>
              </p:spPr>
            </p:pic>
            <p:pic>
              <p:nvPicPr>
                <p:cNvPr id="1073" name="Picture 22"/>
                <p:cNvPicPr>
                  <a:picLocks noChangeAspect="1" noChangeArrowheads="1"/>
                </p:cNvPicPr>
                <p:nvPr userDrawn="1"/>
              </p:nvPicPr>
              <p:blipFill>
                <a:blip r:embed="rId13"/>
                <a:srcRect/>
                <a:stretch>
                  <a:fillRect/>
                </a:stretch>
              </p:blipFill>
              <p:spPr bwMode="auto">
                <a:xfrm>
                  <a:off x="5574" y="528"/>
                  <a:ext cx="186" cy="183"/>
                </a:xfrm>
                <a:prstGeom prst="rect">
                  <a:avLst/>
                </a:prstGeom>
                <a:noFill/>
                <a:ln w="9525">
                  <a:noFill/>
                  <a:miter lim="800000"/>
                  <a:headEnd/>
                  <a:tailEnd/>
                </a:ln>
              </p:spPr>
            </p:pic>
            <p:pic>
              <p:nvPicPr>
                <p:cNvPr id="1074" name="Picture 23"/>
                <p:cNvPicPr>
                  <a:picLocks noChangeAspect="1" noChangeArrowheads="1"/>
                </p:cNvPicPr>
                <p:nvPr userDrawn="1"/>
              </p:nvPicPr>
              <p:blipFill>
                <a:blip r:embed="rId13"/>
                <a:srcRect/>
                <a:stretch>
                  <a:fillRect/>
                </a:stretch>
              </p:blipFill>
              <p:spPr bwMode="auto">
                <a:xfrm>
                  <a:off x="5472" y="768"/>
                  <a:ext cx="186" cy="183"/>
                </a:xfrm>
                <a:prstGeom prst="rect">
                  <a:avLst/>
                </a:prstGeom>
                <a:noFill/>
                <a:ln w="9525">
                  <a:noFill/>
                  <a:miter lim="800000"/>
                  <a:headEnd/>
                  <a:tailEnd/>
                </a:ln>
              </p:spPr>
            </p:pic>
            <p:pic>
              <p:nvPicPr>
                <p:cNvPr id="1075" name="Picture 24"/>
                <p:cNvPicPr>
                  <a:picLocks noChangeAspect="1" noChangeArrowheads="1"/>
                </p:cNvPicPr>
                <p:nvPr userDrawn="1"/>
              </p:nvPicPr>
              <p:blipFill>
                <a:blip r:embed="rId13"/>
                <a:srcRect/>
                <a:stretch>
                  <a:fillRect/>
                </a:stretch>
              </p:blipFill>
              <p:spPr bwMode="auto">
                <a:xfrm>
                  <a:off x="5574" y="1008"/>
                  <a:ext cx="186" cy="183"/>
                </a:xfrm>
                <a:prstGeom prst="rect">
                  <a:avLst/>
                </a:prstGeom>
                <a:noFill/>
                <a:ln w="9525">
                  <a:noFill/>
                  <a:miter lim="800000"/>
                  <a:headEnd/>
                  <a:tailEnd/>
                </a:ln>
              </p:spPr>
            </p:pic>
            <p:pic>
              <p:nvPicPr>
                <p:cNvPr id="1076" name="Picture 25"/>
                <p:cNvPicPr>
                  <a:picLocks noChangeAspect="1" noChangeArrowheads="1"/>
                </p:cNvPicPr>
                <p:nvPr userDrawn="1"/>
              </p:nvPicPr>
              <p:blipFill>
                <a:blip r:embed="rId13"/>
                <a:srcRect/>
                <a:stretch>
                  <a:fillRect/>
                </a:stretch>
              </p:blipFill>
              <p:spPr bwMode="auto">
                <a:xfrm>
                  <a:off x="5574" y="1248"/>
                  <a:ext cx="186" cy="183"/>
                </a:xfrm>
                <a:prstGeom prst="rect">
                  <a:avLst/>
                </a:prstGeom>
                <a:noFill/>
                <a:ln w="9525">
                  <a:noFill/>
                  <a:miter lim="800000"/>
                  <a:headEnd/>
                  <a:tailEnd/>
                </a:ln>
              </p:spPr>
            </p:pic>
          </p:grpSp>
          <p:grpSp>
            <p:nvGrpSpPr>
              <p:cNvPr id="1048" name="Group 26"/>
              <p:cNvGrpSpPr>
                <a:grpSpLocks/>
              </p:cNvGrpSpPr>
              <p:nvPr userDrawn="1"/>
            </p:nvGrpSpPr>
            <p:grpSpPr bwMode="auto">
              <a:xfrm>
                <a:off x="4944" y="1008"/>
                <a:ext cx="522" cy="2967"/>
                <a:chOff x="4944" y="1008"/>
                <a:chExt cx="522" cy="2967"/>
              </a:xfrm>
            </p:grpSpPr>
            <p:pic>
              <p:nvPicPr>
                <p:cNvPr id="1049" name="Picture 27"/>
                <p:cNvPicPr>
                  <a:picLocks noChangeAspect="1" noChangeArrowheads="1"/>
                </p:cNvPicPr>
                <p:nvPr userDrawn="1"/>
              </p:nvPicPr>
              <p:blipFill>
                <a:blip r:embed="rId13"/>
                <a:srcRect/>
                <a:stretch>
                  <a:fillRect/>
                </a:stretch>
              </p:blipFill>
              <p:spPr bwMode="auto">
                <a:xfrm>
                  <a:off x="5136" y="1008"/>
                  <a:ext cx="186" cy="183"/>
                </a:xfrm>
                <a:prstGeom prst="rect">
                  <a:avLst/>
                </a:prstGeom>
                <a:noFill/>
                <a:ln w="9525">
                  <a:noFill/>
                  <a:miter lim="800000"/>
                  <a:headEnd/>
                  <a:tailEnd/>
                </a:ln>
              </p:spPr>
            </p:pic>
            <p:pic>
              <p:nvPicPr>
                <p:cNvPr id="1050" name="Picture 28"/>
                <p:cNvPicPr>
                  <a:picLocks noChangeAspect="1" noChangeArrowheads="1"/>
                </p:cNvPicPr>
                <p:nvPr userDrawn="1"/>
              </p:nvPicPr>
              <p:blipFill>
                <a:blip r:embed="rId13"/>
                <a:srcRect/>
                <a:stretch>
                  <a:fillRect/>
                </a:stretch>
              </p:blipFill>
              <p:spPr bwMode="auto">
                <a:xfrm>
                  <a:off x="5184" y="1200"/>
                  <a:ext cx="186" cy="183"/>
                </a:xfrm>
                <a:prstGeom prst="rect">
                  <a:avLst/>
                </a:prstGeom>
                <a:noFill/>
                <a:ln w="9525">
                  <a:noFill/>
                  <a:miter lim="800000"/>
                  <a:headEnd/>
                  <a:tailEnd/>
                </a:ln>
              </p:spPr>
            </p:pic>
            <p:pic>
              <p:nvPicPr>
                <p:cNvPr id="1051" name="Picture 29"/>
                <p:cNvPicPr>
                  <a:picLocks noChangeAspect="1" noChangeArrowheads="1"/>
                </p:cNvPicPr>
                <p:nvPr userDrawn="1"/>
              </p:nvPicPr>
              <p:blipFill>
                <a:blip r:embed="rId13"/>
                <a:srcRect/>
                <a:stretch>
                  <a:fillRect/>
                </a:stretch>
              </p:blipFill>
              <p:spPr bwMode="auto">
                <a:xfrm>
                  <a:off x="5136" y="1584"/>
                  <a:ext cx="186" cy="183"/>
                </a:xfrm>
                <a:prstGeom prst="rect">
                  <a:avLst/>
                </a:prstGeom>
                <a:noFill/>
                <a:ln w="9525">
                  <a:noFill/>
                  <a:miter lim="800000"/>
                  <a:headEnd/>
                  <a:tailEnd/>
                </a:ln>
              </p:spPr>
            </p:pic>
            <p:pic>
              <p:nvPicPr>
                <p:cNvPr id="1052" name="Picture 30"/>
                <p:cNvPicPr>
                  <a:picLocks noChangeAspect="1" noChangeArrowheads="1"/>
                </p:cNvPicPr>
                <p:nvPr userDrawn="1"/>
              </p:nvPicPr>
              <p:blipFill>
                <a:blip r:embed="rId13"/>
                <a:srcRect/>
                <a:stretch>
                  <a:fillRect/>
                </a:stretch>
              </p:blipFill>
              <p:spPr bwMode="auto">
                <a:xfrm>
                  <a:off x="5280" y="1728"/>
                  <a:ext cx="186" cy="183"/>
                </a:xfrm>
                <a:prstGeom prst="rect">
                  <a:avLst/>
                </a:prstGeom>
                <a:noFill/>
                <a:ln w="9525">
                  <a:noFill/>
                  <a:miter lim="800000"/>
                  <a:headEnd/>
                  <a:tailEnd/>
                </a:ln>
              </p:spPr>
            </p:pic>
            <p:pic>
              <p:nvPicPr>
                <p:cNvPr id="1053" name="Picture 31"/>
                <p:cNvPicPr>
                  <a:picLocks noChangeAspect="1" noChangeArrowheads="1"/>
                </p:cNvPicPr>
                <p:nvPr userDrawn="1"/>
              </p:nvPicPr>
              <p:blipFill>
                <a:blip r:embed="rId13"/>
                <a:srcRect/>
                <a:stretch>
                  <a:fillRect/>
                </a:stretch>
              </p:blipFill>
              <p:spPr bwMode="auto">
                <a:xfrm>
                  <a:off x="5040" y="1824"/>
                  <a:ext cx="186" cy="183"/>
                </a:xfrm>
                <a:prstGeom prst="rect">
                  <a:avLst/>
                </a:prstGeom>
                <a:noFill/>
                <a:ln w="9525">
                  <a:noFill/>
                  <a:miter lim="800000"/>
                  <a:headEnd/>
                  <a:tailEnd/>
                </a:ln>
              </p:spPr>
            </p:pic>
            <p:pic>
              <p:nvPicPr>
                <p:cNvPr id="1054" name="Picture 32"/>
                <p:cNvPicPr>
                  <a:picLocks noChangeAspect="1" noChangeArrowheads="1"/>
                </p:cNvPicPr>
                <p:nvPr userDrawn="1"/>
              </p:nvPicPr>
              <p:blipFill>
                <a:blip r:embed="rId13"/>
                <a:srcRect/>
                <a:stretch>
                  <a:fillRect/>
                </a:stretch>
              </p:blipFill>
              <p:spPr bwMode="auto">
                <a:xfrm>
                  <a:off x="5088" y="2016"/>
                  <a:ext cx="186" cy="183"/>
                </a:xfrm>
                <a:prstGeom prst="rect">
                  <a:avLst/>
                </a:prstGeom>
                <a:noFill/>
                <a:ln w="9525">
                  <a:noFill/>
                  <a:miter lim="800000"/>
                  <a:headEnd/>
                  <a:tailEnd/>
                </a:ln>
              </p:spPr>
            </p:pic>
            <p:pic>
              <p:nvPicPr>
                <p:cNvPr id="1055" name="Picture 33"/>
                <p:cNvPicPr>
                  <a:picLocks noChangeAspect="1" noChangeArrowheads="1"/>
                </p:cNvPicPr>
                <p:nvPr userDrawn="1"/>
              </p:nvPicPr>
              <p:blipFill>
                <a:blip r:embed="rId13"/>
                <a:srcRect/>
                <a:stretch>
                  <a:fillRect/>
                </a:stretch>
              </p:blipFill>
              <p:spPr bwMode="auto">
                <a:xfrm>
                  <a:off x="5280" y="2064"/>
                  <a:ext cx="186" cy="183"/>
                </a:xfrm>
                <a:prstGeom prst="rect">
                  <a:avLst/>
                </a:prstGeom>
                <a:noFill/>
                <a:ln w="9525">
                  <a:noFill/>
                  <a:miter lim="800000"/>
                  <a:headEnd/>
                  <a:tailEnd/>
                </a:ln>
              </p:spPr>
            </p:pic>
            <p:pic>
              <p:nvPicPr>
                <p:cNvPr id="1056" name="Picture 34"/>
                <p:cNvPicPr>
                  <a:picLocks noChangeAspect="1" noChangeArrowheads="1"/>
                </p:cNvPicPr>
                <p:nvPr userDrawn="1"/>
              </p:nvPicPr>
              <p:blipFill>
                <a:blip r:embed="rId13"/>
                <a:srcRect/>
                <a:stretch>
                  <a:fillRect/>
                </a:stretch>
              </p:blipFill>
              <p:spPr bwMode="auto">
                <a:xfrm>
                  <a:off x="5232" y="2352"/>
                  <a:ext cx="186" cy="183"/>
                </a:xfrm>
                <a:prstGeom prst="rect">
                  <a:avLst/>
                </a:prstGeom>
                <a:noFill/>
                <a:ln w="9525">
                  <a:noFill/>
                  <a:miter lim="800000"/>
                  <a:headEnd/>
                  <a:tailEnd/>
                </a:ln>
              </p:spPr>
            </p:pic>
            <p:pic>
              <p:nvPicPr>
                <p:cNvPr id="1057" name="Picture 35"/>
                <p:cNvPicPr>
                  <a:picLocks noChangeAspect="1" noChangeArrowheads="1"/>
                </p:cNvPicPr>
                <p:nvPr userDrawn="1"/>
              </p:nvPicPr>
              <p:blipFill>
                <a:blip r:embed="rId13"/>
                <a:srcRect/>
                <a:stretch>
                  <a:fillRect/>
                </a:stretch>
              </p:blipFill>
              <p:spPr bwMode="auto">
                <a:xfrm>
                  <a:off x="4992" y="2208"/>
                  <a:ext cx="186" cy="183"/>
                </a:xfrm>
                <a:prstGeom prst="rect">
                  <a:avLst/>
                </a:prstGeom>
                <a:noFill/>
                <a:ln w="9525">
                  <a:noFill/>
                  <a:miter lim="800000"/>
                  <a:headEnd/>
                  <a:tailEnd/>
                </a:ln>
              </p:spPr>
            </p:pic>
            <p:pic>
              <p:nvPicPr>
                <p:cNvPr id="1058" name="Picture 36"/>
                <p:cNvPicPr>
                  <a:picLocks noChangeAspect="1" noChangeArrowheads="1"/>
                </p:cNvPicPr>
                <p:nvPr userDrawn="1"/>
              </p:nvPicPr>
              <p:blipFill>
                <a:blip r:embed="rId13"/>
                <a:srcRect/>
                <a:stretch>
                  <a:fillRect/>
                </a:stretch>
              </p:blipFill>
              <p:spPr bwMode="auto">
                <a:xfrm>
                  <a:off x="4992" y="2448"/>
                  <a:ext cx="186" cy="183"/>
                </a:xfrm>
                <a:prstGeom prst="rect">
                  <a:avLst/>
                </a:prstGeom>
                <a:noFill/>
                <a:ln w="9525">
                  <a:noFill/>
                  <a:miter lim="800000"/>
                  <a:headEnd/>
                  <a:tailEnd/>
                </a:ln>
              </p:spPr>
            </p:pic>
            <p:pic>
              <p:nvPicPr>
                <p:cNvPr id="1059" name="Picture 37"/>
                <p:cNvPicPr>
                  <a:picLocks noChangeAspect="1" noChangeArrowheads="1"/>
                </p:cNvPicPr>
                <p:nvPr userDrawn="1"/>
              </p:nvPicPr>
              <p:blipFill>
                <a:blip r:embed="rId13"/>
                <a:srcRect/>
                <a:stretch>
                  <a:fillRect/>
                </a:stretch>
              </p:blipFill>
              <p:spPr bwMode="auto">
                <a:xfrm>
                  <a:off x="5136" y="2592"/>
                  <a:ext cx="186" cy="183"/>
                </a:xfrm>
                <a:prstGeom prst="rect">
                  <a:avLst/>
                </a:prstGeom>
                <a:noFill/>
                <a:ln w="9525">
                  <a:noFill/>
                  <a:miter lim="800000"/>
                  <a:headEnd/>
                  <a:tailEnd/>
                </a:ln>
              </p:spPr>
            </p:pic>
            <p:pic>
              <p:nvPicPr>
                <p:cNvPr id="1060" name="Picture 38"/>
                <p:cNvPicPr>
                  <a:picLocks noChangeAspect="1" noChangeArrowheads="1"/>
                </p:cNvPicPr>
                <p:nvPr userDrawn="1"/>
              </p:nvPicPr>
              <p:blipFill>
                <a:blip r:embed="rId13"/>
                <a:srcRect/>
                <a:stretch>
                  <a:fillRect/>
                </a:stretch>
              </p:blipFill>
              <p:spPr bwMode="auto">
                <a:xfrm>
                  <a:off x="5232" y="1392"/>
                  <a:ext cx="186" cy="183"/>
                </a:xfrm>
                <a:prstGeom prst="rect">
                  <a:avLst/>
                </a:prstGeom>
                <a:noFill/>
                <a:ln w="9525">
                  <a:noFill/>
                  <a:miter lim="800000"/>
                  <a:headEnd/>
                  <a:tailEnd/>
                </a:ln>
              </p:spPr>
            </p:pic>
            <p:pic>
              <p:nvPicPr>
                <p:cNvPr id="1061" name="Picture 39"/>
                <p:cNvPicPr>
                  <a:picLocks noChangeAspect="1" noChangeArrowheads="1"/>
                </p:cNvPicPr>
                <p:nvPr userDrawn="1"/>
              </p:nvPicPr>
              <p:blipFill>
                <a:blip r:embed="rId13"/>
                <a:srcRect/>
                <a:stretch>
                  <a:fillRect/>
                </a:stretch>
              </p:blipFill>
              <p:spPr bwMode="auto">
                <a:xfrm>
                  <a:off x="4944" y="2736"/>
                  <a:ext cx="186" cy="183"/>
                </a:xfrm>
                <a:prstGeom prst="rect">
                  <a:avLst/>
                </a:prstGeom>
                <a:noFill/>
                <a:ln w="9525">
                  <a:noFill/>
                  <a:miter lim="800000"/>
                  <a:headEnd/>
                  <a:tailEnd/>
                </a:ln>
              </p:spPr>
            </p:pic>
            <p:pic>
              <p:nvPicPr>
                <p:cNvPr id="1062" name="Picture 40"/>
                <p:cNvPicPr>
                  <a:picLocks noChangeAspect="1" noChangeArrowheads="1"/>
                </p:cNvPicPr>
                <p:nvPr userDrawn="1"/>
              </p:nvPicPr>
              <p:blipFill>
                <a:blip r:embed="rId13"/>
                <a:srcRect/>
                <a:stretch>
                  <a:fillRect/>
                </a:stretch>
              </p:blipFill>
              <p:spPr bwMode="auto">
                <a:xfrm>
                  <a:off x="4992" y="3072"/>
                  <a:ext cx="186" cy="183"/>
                </a:xfrm>
                <a:prstGeom prst="rect">
                  <a:avLst/>
                </a:prstGeom>
                <a:noFill/>
                <a:ln w="9525">
                  <a:noFill/>
                  <a:miter lim="800000"/>
                  <a:headEnd/>
                  <a:tailEnd/>
                </a:ln>
              </p:spPr>
            </p:pic>
            <p:pic>
              <p:nvPicPr>
                <p:cNvPr id="1063" name="Picture 41"/>
                <p:cNvPicPr>
                  <a:picLocks noChangeAspect="1" noChangeArrowheads="1"/>
                </p:cNvPicPr>
                <p:nvPr userDrawn="1"/>
              </p:nvPicPr>
              <p:blipFill>
                <a:blip r:embed="rId13"/>
                <a:srcRect/>
                <a:stretch>
                  <a:fillRect/>
                </a:stretch>
              </p:blipFill>
              <p:spPr bwMode="auto">
                <a:xfrm>
                  <a:off x="5232" y="3312"/>
                  <a:ext cx="186" cy="183"/>
                </a:xfrm>
                <a:prstGeom prst="rect">
                  <a:avLst/>
                </a:prstGeom>
                <a:noFill/>
                <a:ln w="9525">
                  <a:noFill/>
                  <a:miter lim="800000"/>
                  <a:headEnd/>
                  <a:tailEnd/>
                </a:ln>
              </p:spPr>
            </p:pic>
            <p:pic>
              <p:nvPicPr>
                <p:cNvPr id="1064" name="Picture 42"/>
                <p:cNvPicPr>
                  <a:picLocks noChangeAspect="1" noChangeArrowheads="1"/>
                </p:cNvPicPr>
                <p:nvPr userDrawn="1"/>
              </p:nvPicPr>
              <p:blipFill>
                <a:blip r:embed="rId13"/>
                <a:srcRect/>
                <a:stretch>
                  <a:fillRect/>
                </a:stretch>
              </p:blipFill>
              <p:spPr bwMode="auto">
                <a:xfrm>
                  <a:off x="4992" y="3408"/>
                  <a:ext cx="186" cy="183"/>
                </a:xfrm>
                <a:prstGeom prst="rect">
                  <a:avLst/>
                </a:prstGeom>
                <a:noFill/>
                <a:ln w="9525">
                  <a:noFill/>
                  <a:miter lim="800000"/>
                  <a:headEnd/>
                  <a:tailEnd/>
                </a:ln>
              </p:spPr>
            </p:pic>
            <p:pic>
              <p:nvPicPr>
                <p:cNvPr id="1065" name="Picture 43"/>
                <p:cNvPicPr>
                  <a:picLocks noChangeAspect="1" noChangeArrowheads="1"/>
                </p:cNvPicPr>
                <p:nvPr userDrawn="1"/>
              </p:nvPicPr>
              <p:blipFill>
                <a:blip r:embed="rId13"/>
                <a:srcRect/>
                <a:stretch>
                  <a:fillRect/>
                </a:stretch>
              </p:blipFill>
              <p:spPr bwMode="auto">
                <a:xfrm>
                  <a:off x="5088" y="3552"/>
                  <a:ext cx="186" cy="183"/>
                </a:xfrm>
                <a:prstGeom prst="rect">
                  <a:avLst/>
                </a:prstGeom>
                <a:noFill/>
                <a:ln w="9525">
                  <a:noFill/>
                  <a:miter lim="800000"/>
                  <a:headEnd/>
                  <a:tailEnd/>
                </a:ln>
              </p:spPr>
            </p:pic>
            <p:pic>
              <p:nvPicPr>
                <p:cNvPr id="1066" name="Picture 44"/>
                <p:cNvPicPr>
                  <a:picLocks noChangeAspect="1" noChangeArrowheads="1"/>
                </p:cNvPicPr>
                <p:nvPr userDrawn="1"/>
              </p:nvPicPr>
              <p:blipFill>
                <a:blip r:embed="rId13"/>
                <a:srcRect/>
                <a:stretch>
                  <a:fillRect/>
                </a:stretch>
              </p:blipFill>
              <p:spPr bwMode="auto">
                <a:xfrm>
                  <a:off x="4992" y="3792"/>
                  <a:ext cx="186" cy="183"/>
                </a:xfrm>
                <a:prstGeom prst="rect">
                  <a:avLst/>
                </a:prstGeom>
                <a:noFill/>
                <a:ln w="9525">
                  <a:noFill/>
                  <a:miter lim="800000"/>
                  <a:headEnd/>
                  <a:tailEnd/>
                </a:ln>
              </p:spPr>
            </p:pic>
            <p:pic>
              <p:nvPicPr>
                <p:cNvPr id="1067" name="Picture 45"/>
                <p:cNvPicPr>
                  <a:picLocks noChangeAspect="1" noChangeArrowheads="1"/>
                </p:cNvPicPr>
                <p:nvPr userDrawn="1"/>
              </p:nvPicPr>
              <p:blipFill>
                <a:blip r:embed="rId13"/>
                <a:srcRect/>
                <a:stretch>
                  <a:fillRect/>
                </a:stretch>
              </p:blipFill>
              <p:spPr bwMode="auto">
                <a:xfrm>
                  <a:off x="5184" y="3696"/>
                  <a:ext cx="186" cy="183"/>
                </a:xfrm>
                <a:prstGeom prst="rect">
                  <a:avLst/>
                </a:prstGeom>
                <a:noFill/>
                <a:ln w="9525">
                  <a:noFill/>
                  <a:miter lim="800000"/>
                  <a:headEnd/>
                  <a:tailEnd/>
                </a:ln>
              </p:spPr>
            </p:pic>
          </p:grpSp>
        </p:grpSp>
        <p:sp>
          <p:nvSpPr>
            <p:cNvPr id="146478"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79"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80"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pPr>
                <a:defRPr/>
              </a:pPr>
              <a:endParaRPr lang="en-US" dirty="0"/>
            </a:p>
          </p:txBody>
        </p:sp>
        <p:sp>
          <p:nvSpPr>
            <p:cNvPr id="146481"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w="9525" cap="flat" cmpd="sng">
              <a:noFill/>
              <a:prstDash val="solid"/>
              <a:round/>
              <a:headEnd/>
              <a:tailEnd/>
            </a:ln>
            <a:effectLst/>
          </p:spPr>
          <p:txBody>
            <a:bodyPr wrap="none" anchor="ctr"/>
            <a:lstStyle/>
            <a:p>
              <a:pPr>
                <a:defRPr/>
              </a:pPr>
              <a:endParaRPr lang="en-US" dirty="0"/>
            </a:p>
          </p:txBody>
        </p:sp>
        <p:sp>
          <p:nvSpPr>
            <p:cNvPr id="146482"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w="9525" cap="flat" cmpd="sng">
              <a:noFill/>
              <a:prstDash val="solid"/>
              <a:round/>
              <a:headEnd/>
              <a:tailEnd/>
            </a:ln>
            <a:effectLst/>
          </p:spPr>
          <p:txBody>
            <a:bodyPr wrap="none" anchor="ctr"/>
            <a:lstStyle/>
            <a:p>
              <a:pPr>
                <a:defRPr/>
              </a:pPr>
              <a:endParaRPr lang="en-US" dirty="0"/>
            </a:p>
          </p:txBody>
        </p:sp>
        <p:sp>
          <p:nvSpPr>
            <p:cNvPr id="146483"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84"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pPr>
                <a:defRPr/>
              </a:pPr>
              <a:endParaRPr lang="en-US" dirty="0"/>
            </a:p>
          </p:txBody>
        </p:sp>
        <p:sp>
          <p:nvSpPr>
            <p:cNvPr id="146485"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pPr>
                <a:defRPr/>
              </a:pPr>
              <a:endParaRPr lang="en-US" dirty="0"/>
            </a:p>
          </p:txBody>
        </p:sp>
        <p:sp>
          <p:nvSpPr>
            <p:cNvPr id="146486"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eaLnBrk="1" hangingPunct="1">
                <a:defRPr/>
              </a:pPr>
              <a:endParaRPr kumimoji="1" lang="en-US" dirty="0"/>
            </a:p>
          </p:txBody>
        </p:sp>
        <p:sp>
          <p:nvSpPr>
            <p:cNvPr id="146487"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pPr>
                <a:defRPr/>
              </a:pPr>
              <a:endParaRPr lang="en-US" dirty="0"/>
            </a:p>
          </p:txBody>
        </p:sp>
        <p:sp>
          <p:nvSpPr>
            <p:cNvPr id="146488"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eaLnBrk="1" hangingPunct="1">
                <a:defRPr/>
              </a:pPr>
              <a:endParaRPr kumimoji="1" lang="en-US" dirty="0"/>
            </a:p>
          </p:txBody>
        </p:sp>
      </p:grpSp>
      <p:sp>
        <p:nvSpPr>
          <p:cNvPr id="1027" name="Rectangle 57"/>
          <p:cNvSpPr>
            <a:spLocks noGrp="1" noChangeArrowheads="1"/>
          </p:cNvSpPr>
          <p:nvPr>
            <p:ph type="title"/>
          </p:nvPr>
        </p:nvSpPr>
        <p:spPr bwMode="auto">
          <a:xfrm>
            <a:off x="219075" y="227013"/>
            <a:ext cx="747712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58"/>
          <p:cNvSpPr>
            <a:spLocks noGrp="1" noChangeArrowheads="1"/>
          </p:cNvSpPr>
          <p:nvPr>
            <p:ph type="body" idx="1"/>
          </p:nvPr>
        </p:nvSpPr>
        <p:spPr bwMode="auto">
          <a:xfrm>
            <a:off x="263525" y="1598613"/>
            <a:ext cx="7386638" cy="44973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91" name="Rectangle 59"/>
          <p:cNvSpPr>
            <a:spLocks noGrp="1" noChangeArrowheads="1"/>
          </p:cNvSpPr>
          <p:nvPr>
            <p:ph type="dt" sz="half" idx="2"/>
          </p:nvPr>
        </p:nvSpPr>
        <p:spPr bwMode="auto">
          <a:xfrm>
            <a:off x="301625" y="6242050"/>
            <a:ext cx="1782763"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en-US"/>
          </a:p>
        </p:txBody>
      </p:sp>
      <p:sp>
        <p:nvSpPr>
          <p:cNvPr id="146492" name="Rectangle 60"/>
          <p:cNvSpPr>
            <a:spLocks noGrp="1" noChangeArrowheads="1"/>
          </p:cNvSpPr>
          <p:nvPr>
            <p:ph type="ftr" sz="quarter" idx="3"/>
          </p:nvPr>
        </p:nvSpPr>
        <p:spPr bwMode="auto">
          <a:xfrm>
            <a:off x="2257425" y="6248400"/>
            <a:ext cx="3455988"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en-US"/>
          </a:p>
        </p:txBody>
      </p:sp>
      <p:sp>
        <p:nvSpPr>
          <p:cNvPr id="146493" name="Rectangle 61"/>
          <p:cNvSpPr>
            <a:spLocks noGrp="1" noChangeArrowheads="1"/>
          </p:cNvSpPr>
          <p:nvPr>
            <p:ph type="sldNum" sz="quarter" idx="4"/>
          </p:nvPr>
        </p:nvSpPr>
        <p:spPr bwMode="auto">
          <a:xfrm>
            <a:off x="5867400" y="6248400"/>
            <a:ext cx="175577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30D47650-5871-49FD-81FB-801E49C6F3E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0"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342900" indent="-342900" algn="l" rtl="0" eaLnBrk="0" fontAlgn="base" hangingPunct="0">
        <a:spcBef>
          <a:spcPct val="20000"/>
        </a:spcBef>
        <a:spcAft>
          <a:spcPct val="0"/>
        </a:spcAft>
        <a:buBlip>
          <a:blip r:embed="rId15"/>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80000"/>
        <a:buBlip>
          <a:blip r:embed="rId16"/>
        </a:buBlip>
        <a:defRPr sz="2800">
          <a:solidFill>
            <a:schemeClr val="tx1"/>
          </a:solidFill>
          <a:latin typeface="+mn-lt"/>
        </a:defRPr>
      </a:lvl2pPr>
      <a:lvl3pPr marL="1143000" indent="-228600" algn="l" rtl="0" eaLnBrk="0" fontAlgn="base" hangingPunct="0">
        <a:spcBef>
          <a:spcPct val="20000"/>
        </a:spcBef>
        <a:spcAft>
          <a:spcPct val="0"/>
        </a:spcAft>
        <a:buSzPct val="70000"/>
        <a:buBlip>
          <a:blip r:embed="rId17"/>
        </a:buBlip>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ctrTitle"/>
          </p:nvPr>
        </p:nvSpPr>
        <p:spPr>
          <a:xfrm>
            <a:off x="685800" y="152400"/>
            <a:ext cx="7010400" cy="5487988"/>
          </a:xfrm>
        </p:spPr>
        <p:txBody>
          <a:bodyPr/>
          <a:lstStyle/>
          <a:p>
            <a:pPr eaLnBrk="1" hangingPunct="1"/>
            <a:r>
              <a:rPr lang="en-US" sz="3600" smtClean="0"/>
              <a:t>A boy and his father are injured in a car accident.  Both are</a:t>
            </a:r>
            <a:br>
              <a:rPr lang="en-US" sz="3600" smtClean="0"/>
            </a:br>
            <a:r>
              <a:rPr lang="en-US" sz="3600" smtClean="0"/>
              <a:t>taken to a hospital.  The father dies at arrival, but the boy lives</a:t>
            </a:r>
            <a:br>
              <a:rPr lang="en-US" sz="3600" smtClean="0"/>
            </a:br>
            <a:r>
              <a:rPr lang="en-US" sz="3600" smtClean="0"/>
              <a:t>and is taken to surgery.  A grey-haired, bespectacled surgeon looks at the boy and says, "I cannot operate on this boy -- he's my son.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685800" y="152400"/>
            <a:ext cx="7010400" cy="5487988"/>
          </a:xfrm>
        </p:spPr>
        <p:txBody>
          <a:bodyPr/>
          <a:lstStyle/>
          <a:p>
            <a:pPr eaLnBrk="1" hangingPunct="1"/>
            <a:r>
              <a:rPr lang="en-US" smtClean="0"/>
              <a:t>A man went to a party and drank some of the punch. He then left early. Everyone else at the party who drank the punch subsequently died of poisoning. Why did the man not die?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a:xfrm>
            <a:off x="685800" y="152400"/>
            <a:ext cx="7010400" cy="5487988"/>
          </a:xfrm>
        </p:spPr>
        <p:txBody>
          <a:bodyPr/>
          <a:lstStyle/>
          <a:p>
            <a:pPr eaLnBrk="1" hangingPunct="1"/>
            <a:r>
              <a:rPr lang="en-US" smtClean="0"/>
              <a:t>A blind beggar had a brother who died. What relation was the blind beggar to the brother who died? (Brother is not the answer).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685800" y="152400"/>
            <a:ext cx="7010400" cy="5487988"/>
          </a:xfrm>
        </p:spPr>
        <p:txBody>
          <a:bodyPr/>
          <a:lstStyle/>
          <a:p>
            <a:pPr eaLnBrk="1" hangingPunct="1"/>
            <a:r>
              <a:rPr lang="en-US" smtClean="0"/>
              <a:t>The 22</a:t>
            </a:r>
            <a:r>
              <a:rPr lang="en-US" baseline="30000" smtClean="0"/>
              <a:t>nd</a:t>
            </a:r>
            <a:r>
              <a:rPr lang="en-US" smtClean="0"/>
              <a:t> and the 24</a:t>
            </a:r>
            <a:r>
              <a:rPr lang="en-US" baseline="30000" smtClean="0"/>
              <a:t>th</a:t>
            </a:r>
            <a:r>
              <a:rPr lang="en-US" smtClean="0"/>
              <a:t> Presidents of the USA had the same father and the same mother, but were not brothers. How can this be?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85800" y="152400"/>
            <a:ext cx="7010400" cy="6477000"/>
          </a:xfrm>
        </p:spPr>
        <p:txBody>
          <a:bodyPr/>
          <a:lstStyle/>
          <a:p>
            <a:pPr eaLnBrk="1" hangingPunct="1"/>
            <a:r>
              <a:rPr lang="en-US" sz="3600" smtClean="0"/>
              <a:t>Deep in the forest was found the body of a man who was wearing only swimming trunks, snorkel and facemask. The nearest lake was 8 miles away and the sea was 100 miles away. How had he died? </a:t>
            </a:r>
            <a:br>
              <a:rPr lang="en-US" sz="3600" smtClean="0"/>
            </a:br>
            <a:r>
              <a:rPr lang="en-US" sz="2800" smtClean="0"/>
              <a:t>This is supposedly based on a true incident. Does this make it an urban legend? Many urban legends can be restated as lateral thinking puzzles. This is a very good one of this type.</a:t>
            </a:r>
            <a:br>
              <a:rPr lang="en-US" sz="2800" smtClean="0"/>
            </a:br>
            <a:endParaRPr lang="en-US"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685800" y="152400"/>
            <a:ext cx="7010400" cy="5487988"/>
          </a:xfrm>
        </p:spPr>
        <p:txBody>
          <a:bodyPr/>
          <a:lstStyle/>
          <a:p>
            <a:pPr eaLnBrk="1" hangingPunct="1"/>
            <a:r>
              <a:rPr lang="en-US" smtClean="0"/>
              <a:t>One day Kerry celebrated her birthday. Two days later her older twin brother, Terry, celebrated his birthday. How come?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685800" y="152400"/>
            <a:ext cx="7010400" cy="5487988"/>
          </a:xfrm>
        </p:spPr>
        <p:txBody>
          <a:bodyPr/>
          <a:lstStyle/>
          <a:p>
            <a:pPr eaLnBrk="1" hangingPunct="1"/>
            <a:r>
              <a:rPr lang="en-US" smtClean="0"/>
              <a:t>A man lay dead in a field. Next to him was a gun. One shot had been fired and because of that shot the man had died. Yet the man was not shot; in fact, there was no wound or mark on the body.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a:xfrm>
            <a:off x="685800" y="152400"/>
            <a:ext cx="7010400" cy="5487988"/>
          </a:xfrm>
        </p:spPr>
        <p:txBody>
          <a:bodyPr/>
          <a:lstStyle/>
          <a:p>
            <a:pPr eaLnBrk="1" hangingPunct="1"/>
            <a:r>
              <a:rPr lang="en-US" smtClean="0"/>
              <a:t>A man tells his boss, "Don't take your planned flight today! I had a dream last night that if you do, your plane will crash and you'll die." The boss fires the man.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685800" y="152400"/>
            <a:ext cx="7010400" cy="5487988"/>
          </a:xfrm>
        </p:spPr>
        <p:txBody>
          <a:bodyPr/>
          <a:lstStyle/>
          <a:p>
            <a:pPr eaLnBrk="1" hangingPunct="1"/>
            <a:r>
              <a:rPr lang="en-US" smtClean="0"/>
              <a:t>A man is sitting in bed. He makes a phone call, saying nothing, and then goes to sleep.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685800" y="152400"/>
            <a:ext cx="7010400" cy="5487988"/>
          </a:xfrm>
        </p:spPr>
        <p:txBody>
          <a:bodyPr/>
          <a:lstStyle/>
          <a:p>
            <a:pPr eaLnBrk="1" hangingPunct="1"/>
            <a:r>
              <a:rPr lang="en-US" smtClean="0"/>
              <a:t>A man is born in 1972 and dies in 1952 at the age of 25.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685800" y="152400"/>
            <a:ext cx="7010400" cy="5487988"/>
          </a:xfrm>
        </p:spPr>
        <p:txBody>
          <a:bodyPr/>
          <a:lstStyle/>
          <a:p>
            <a:pPr eaLnBrk="1" hangingPunct="1"/>
            <a:r>
              <a:rPr lang="en-US" smtClean="0"/>
              <a:t>Amy drives her car due west for a quarter mile, without turning. When she stops, the car is facing east.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52400"/>
            <a:ext cx="7010400" cy="5487988"/>
          </a:xfrm>
        </p:spPr>
        <p:txBody>
          <a:bodyPr/>
          <a:lstStyle/>
          <a:p>
            <a:pPr eaLnBrk="1" hangingPunct="1"/>
            <a:r>
              <a:rPr lang="en-US" sz="3600" smtClean="0"/>
              <a:t>A husband coming home hears his wife call "Bill, don't kill me!". </a:t>
            </a:r>
            <a:br>
              <a:rPr lang="en-US" sz="3600" smtClean="0"/>
            </a:br>
            <a:r>
              <a:rPr lang="en-US" sz="3600" smtClean="0"/>
              <a:t>He walks in and finds his wife dead.  Inside are a postman, a doctor, and a lawyer, none of whom the husband knows.  The husband immediately realizes the postman killed his wife.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152400"/>
            <a:ext cx="7010400" cy="5487988"/>
          </a:xfrm>
        </p:spPr>
        <p:txBody>
          <a:bodyPr/>
          <a:lstStyle/>
          <a:p>
            <a:pPr eaLnBrk="1" hangingPunct="1"/>
            <a:r>
              <a:rPr lang="en-US" sz="3200" smtClean="0"/>
              <a:t>A boy goes up to the counter in a shop, puts down 50p and asks for a lemonade. He is asked by the shopkeeper whether he wants a diet lemonade or a normal lemonade. A second boy comes in a few minutes later, also goes up to the counter, puts 50p on the counter, asks for a lemonade and is immediately given a normal lemonade.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a:xfrm>
            <a:off x="685800" y="152400"/>
            <a:ext cx="7010400" cy="5487988"/>
          </a:xfrm>
        </p:spPr>
        <p:txBody>
          <a:bodyPr/>
          <a:lstStyle/>
          <a:p>
            <a:pPr eaLnBrk="1" hangingPunct="1"/>
            <a:r>
              <a:rPr lang="en-US" sz="3200" smtClean="0"/>
              <a:t>How could you cut a cake into eight equal parts with just three cuts of a knife?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685800" y="152400"/>
            <a:ext cx="7010400" cy="6705600"/>
          </a:xfrm>
        </p:spPr>
        <p:txBody>
          <a:bodyPr/>
          <a:lstStyle/>
          <a:p>
            <a:pPr eaLnBrk="1" hangingPunct="1"/>
            <a:r>
              <a:rPr lang="en-US" sz="3200" smtClean="0"/>
              <a:t>Imagine that there is a shortage of London taxi-drivers. However, currently it takes five years to train each driver, who has to know all the streets and routes of London to be able to find any destination in London from any other point in London. How could you increase the number of effective taxi-drivers immediately? A taxi still needs to  be able to go to any destination in London, starting from any other point in London.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685800" y="152400"/>
            <a:ext cx="7010400" cy="6705600"/>
          </a:xfrm>
        </p:spPr>
        <p:txBody>
          <a:bodyPr/>
          <a:lstStyle/>
          <a:p>
            <a:pPr eaLnBrk="1" hangingPunct="1"/>
            <a:r>
              <a:rPr lang="en-US" sz="3200" smtClean="0"/>
              <a:t>A man is standing by a full-length window seven floors up in a block of flats. The window is fully open. Suddenly, on an impulse, he jumps straight through the window. He lands safely, on his feel, unhurt. There were no rivers, swimming pools or any other water for him to land in, no trampolines or suchlike to bounce on and he has no parachute or similar device. How did this happen?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685800" y="152400"/>
            <a:ext cx="7010400" cy="6705600"/>
          </a:xfrm>
        </p:spPr>
        <p:txBody>
          <a:bodyPr/>
          <a:lstStyle/>
          <a:p>
            <a:pPr eaLnBrk="1" hangingPunct="1"/>
            <a:r>
              <a:rPr lang="en-US" sz="3200" smtClean="0"/>
              <a:t>If a man goes from A to B at 30 km/h, how fast does he have to travel back from B to A to average 60 km/h for the total journey from A to B and back again?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685800" y="152400"/>
            <a:ext cx="7010400" cy="6705600"/>
          </a:xfrm>
        </p:spPr>
        <p:txBody>
          <a:bodyPr/>
          <a:lstStyle/>
          <a:p>
            <a:pPr eaLnBrk="1" hangingPunct="1"/>
            <a:r>
              <a:rPr lang="en-US" sz="3200" smtClean="0"/>
              <a:t>If you are organizing tennis knock out tournament in which there are 128 entrants. How can you simply calculate the number of matches you will need to arrange in total counting every round?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ctrTitle"/>
          </p:nvPr>
        </p:nvSpPr>
        <p:spPr>
          <a:xfrm>
            <a:off x="685800" y="152400"/>
            <a:ext cx="7010400" cy="6705600"/>
          </a:xfrm>
        </p:spPr>
        <p:txBody>
          <a:bodyPr/>
          <a:lstStyle/>
          <a:p>
            <a:pPr eaLnBrk="1" hangingPunct="1"/>
            <a:r>
              <a:rPr lang="en-US" sz="3200" smtClean="0"/>
              <a:t>Two trains start out 80 miles apart and move towards each other at 40 miles/h. A bird sitting on the front of one train flies off at 50 miles/h in the direction of the other train. When it reaches it, it immediately flies back to the first train, which of course has now come closer. It immediately turns around flies back to the other train and continues like this until the two trains meet. Adding up all these journeys, how far will the bird have travelled by the time the trains meet?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152400"/>
            <a:ext cx="7010400" cy="6705600"/>
          </a:xfrm>
        </p:spPr>
        <p:txBody>
          <a:bodyPr/>
          <a:lstStyle/>
          <a:p>
            <a:pPr eaLnBrk="1" hangingPunct="1"/>
            <a:r>
              <a:rPr lang="en-US" sz="3200" smtClean="0"/>
              <a:t>There are two bottles filled to the same level, one with oil, the other with vinegar. Take a spoonful of oil, put it into the vinegar bottle and stir. Then take a spoonful of the resultant mixture and put it back in the oil bottle. Will there be more oil in the original vinegar bottle or more vinegar in the original oil bottle?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ctrTitle"/>
          </p:nvPr>
        </p:nvSpPr>
        <p:spPr>
          <a:xfrm>
            <a:off x="685800" y="152400"/>
            <a:ext cx="7010400" cy="5487988"/>
          </a:xfrm>
        </p:spPr>
        <p:txBody>
          <a:bodyPr/>
          <a:lstStyle/>
          <a:p>
            <a:pPr eaLnBrk="1" hangingPunct="1"/>
            <a:r>
              <a:rPr lang="en-US" sz="3200" smtClean="0"/>
              <a:t>Move only one coin in the following arrangement to make 2 lines of 3 coins each.</a:t>
            </a:r>
          </a:p>
        </p:txBody>
      </p:sp>
      <p:sp>
        <p:nvSpPr>
          <p:cNvPr id="3" name="Oval 2"/>
          <p:cNvSpPr/>
          <p:nvPr/>
        </p:nvSpPr>
        <p:spPr bwMode="auto">
          <a:xfrm>
            <a:off x="2133600" y="4191000"/>
            <a:ext cx="838200" cy="838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
        <p:nvSpPr>
          <p:cNvPr id="4" name="Oval 3"/>
          <p:cNvSpPr/>
          <p:nvPr/>
        </p:nvSpPr>
        <p:spPr bwMode="auto">
          <a:xfrm>
            <a:off x="2133600" y="5334000"/>
            <a:ext cx="838200" cy="838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
        <p:nvSpPr>
          <p:cNvPr id="5" name="Oval 4"/>
          <p:cNvSpPr/>
          <p:nvPr/>
        </p:nvSpPr>
        <p:spPr bwMode="auto">
          <a:xfrm>
            <a:off x="3276600" y="5334000"/>
            <a:ext cx="838200" cy="838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
        <p:nvSpPr>
          <p:cNvPr id="6" name="Oval 5"/>
          <p:cNvSpPr/>
          <p:nvPr/>
        </p:nvSpPr>
        <p:spPr bwMode="auto">
          <a:xfrm>
            <a:off x="3276600" y="4191000"/>
            <a:ext cx="838200" cy="838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685800" y="152400"/>
            <a:ext cx="7010400" cy="4191000"/>
          </a:xfrm>
        </p:spPr>
        <p:txBody>
          <a:bodyPr/>
          <a:lstStyle/>
          <a:p>
            <a:pPr eaLnBrk="1" hangingPunct="1"/>
            <a:r>
              <a:rPr lang="en-US" sz="3200" smtClean="0"/>
              <a:t>A man has a swimming pool in his garden situated between four splendid oak trees as shown below. He wants to double its size but keep it square, and doesn’t want to cut down any of the trees. Possible?</a:t>
            </a:r>
          </a:p>
        </p:txBody>
      </p:sp>
      <p:sp>
        <p:nvSpPr>
          <p:cNvPr id="3" name="Oval 2"/>
          <p:cNvSpPr/>
          <p:nvPr/>
        </p:nvSpPr>
        <p:spPr bwMode="auto">
          <a:xfrm>
            <a:off x="2286000" y="3886200"/>
            <a:ext cx="457200" cy="457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
        <p:nvSpPr>
          <p:cNvPr id="7" name="Oval 6"/>
          <p:cNvSpPr/>
          <p:nvPr/>
        </p:nvSpPr>
        <p:spPr bwMode="auto">
          <a:xfrm>
            <a:off x="4267200" y="3886200"/>
            <a:ext cx="457200" cy="457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
        <p:nvSpPr>
          <p:cNvPr id="8" name="Oval 7"/>
          <p:cNvSpPr/>
          <p:nvPr/>
        </p:nvSpPr>
        <p:spPr bwMode="auto">
          <a:xfrm>
            <a:off x="2286000" y="5791200"/>
            <a:ext cx="457200" cy="457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
        <p:nvSpPr>
          <p:cNvPr id="9" name="Oval 8"/>
          <p:cNvSpPr/>
          <p:nvPr/>
        </p:nvSpPr>
        <p:spPr bwMode="auto">
          <a:xfrm>
            <a:off x="4267200" y="5791200"/>
            <a:ext cx="457200" cy="4572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endParaRPr lang="en-US" dirty="0">
              <a:solidFill>
                <a:schemeClr val="tx1"/>
              </a:solidFill>
            </a:endParaRPr>
          </a:p>
        </p:txBody>
      </p:sp>
      <p:sp>
        <p:nvSpPr>
          <p:cNvPr id="10" name="Rectangle 9"/>
          <p:cNvSpPr/>
          <p:nvPr/>
        </p:nvSpPr>
        <p:spPr bwMode="auto">
          <a:xfrm>
            <a:off x="2743200" y="4267200"/>
            <a:ext cx="1524000" cy="1524000"/>
          </a:xfrm>
          <a:prstGeom prst="rect">
            <a:avLst/>
          </a:prstGeom>
          <a:ln>
            <a:headEnd type="none" w="med" len="med"/>
            <a:tailEnd type="none" w="med" len="med"/>
          </a:ln>
        </p:spPr>
        <p:style>
          <a:lnRef idx="3">
            <a:schemeClr val="lt1"/>
          </a:lnRef>
          <a:fillRef idx="1">
            <a:schemeClr val="accent1"/>
          </a:fillRef>
          <a:effectRef idx="1">
            <a:schemeClr val="accent1"/>
          </a:effectRef>
          <a:fontRef idx="minor">
            <a:schemeClr val="lt1"/>
          </a:fontRef>
        </p:style>
        <p:txBody>
          <a:bodyPr/>
          <a:lstStyle/>
          <a:p>
            <a:pPr>
              <a:defRPr/>
            </a:pPr>
            <a:endParaRPr lang="en-US"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152400"/>
            <a:ext cx="7010400" cy="5487988"/>
          </a:xfrm>
        </p:spPr>
        <p:txBody>
          <a:bodyPr/>
          <a:lstStyle/>
          <a:p>
            <a:pPr eaLnBrk="1" hangingPunct="1"/>
            <a:r>
              <a:rPr lang="en-US" sz="3600" smtClean="0"/>
              <a:t>A man called to a waiter in a restaurant, "There's a fly in my</a:t>
            </a:r>
            <a:br>
              <a:rPr lang="en-US" sz="3600" smtClean="0"/>
            </a:br>
            <a:r>
              <a:rPr lang="en-US" sz="3600" smtClean="0"/>
              <a:t>tea!"  "I will bring you a fresh cup of tea," said the waiter.  After a</a:t>
            </a:r>
            <a:br>
              <a:rPr lang="en-US" sz="3600" smtClean="0"/>
            </a:br>
            <a:r>
              <a:rPr lang="en-US" sz="3600" smtClean="0"/>
              <a:t>few moments, the man called out, "This is the same cup of tea!"  How did he know?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685800" y="152400"/>
            <a:ext cx="7010400" cy="5487988"/>
          </a:xfrm>
        </p:spPr>
        <p:txBody>
          <a:bodyPr/>
          <a:lstStyle/>
          <a:p>
            <a:pPr eaLnBrk="1" hangingPunct="1"/>
            <a:r>
              <a:rPr lang="en-US" sz="3200" smtClean="0"/>
              <a:t>There are five matches here, forming two triangles. Use just one more match to form four triangles, each the same size as the two shown here.</a:t>
            </a:r>
          </a:p>
        </p:txBody>
      </p:sp>
      <p:cxnSp>
        <p:nvCxnSpPr>
          <p:cNvPr id="8" name="Straight Arrow Connector 7"/>
          <p:cNvCxnSpPr/>
          <p:nvPr/>
        </p:nvCxnSpPr>
        <p:spPr bwMode="auto">
          <a:xfrm>
            <a:off x="3429000" y="4343400"/>
            <a:ext cx="1143000" cy="1588"/>
          </a:xfrm>
          <a:prstGeom prst="straightConnector1">
            <a:avLst/>
          </a:prstGeom>
          <a:ln>
            <a:headEnd type="none" w="med" len="med"/>
            <a:tailEnd type="arrow"/>
          </a:ln>
        </p:spPr>
        <p:style>
          <a:lnRef idx="3">
            <a:schemeClr val="accent1"/>
          </a:lnRef>
          <a:fillRef idx="0">
            <a:schemeClr val="accent1"/>
          </a:fillRef>
          <a:effectRef idx="2">
            <a:schemeClr val="accent1"/>
          </a:effectRef>
          <a:fontRef idx="minor">
            <a:schemeClr val="tx1"/>
          </a:fontRef>
        </p:style>
      </p:cxnSp>
      <p:cxnSp>
        <p:nvCxnSpPr>
          <p:cNvPr id="9" name="Straight Arrow Connector 8"/>
          <p:cNvCxnSpPr/>
          <p:nvPr/>
        </p:nvCxnSpPr>
        <p:spPr bwMode="auto">
          <a:xfrm>
            <a:off x="2819400" y="5256213"/>
            <a:ext cx="1143000" cy="1587"/>
          </a:xfrm>
          <a:prstGeom prst="straightConnector1">
            <a:avLst/>
          </a:prstGeom>
          <a:ln>
            <a:headEnd type="none" w="med" len="med"/>
            <a:tailEnd type="arrow"/>
          </a:ln>
        </p:spPr>
        <p:style>
          <a:lnRef idx="3">
            <a:schemeClr val="accent1"/>
          </a:lnRef>
          <a:fillRef idx="0">
            <a:schemeClr val="accent1"/>
          </a:fillRef>
          <a:effectRef idx="2">
            <a:schemeClr val="accent1"/>
          </a:effectRef>
          <a:fontRef idx="minor">
            <a:schemeClr val="tx1"/>
          </a:fontRef>
        </p:style>
      </p:cxnSp>
      <p:cxnSp>
        <p:nvCxnSpPr>
          <p:cNvPr id="10" name="Straight Arrow Connector 9"/>
          <p:cNvCxnSpPr/>
          <p:nvPr/>
        </p:nvCxnSpPr>
        <p:spPr bwMode="auto">
          <a:xfrm rot="5400000" flipH="1" flipV="1">
            <a:off x="2667000" y="4495800"/>
            <a:ext cx="838200" cy="533400"/>
          </a:xfrm>
          <a:prstGeom prst="straightConnector1">
            <a:avLst/>
          </a:prstGeom>
          <a:ln>
            <a:headEnd type="none" w="med" len="med"/>
            <a:tailEnd type="arrow"/>
          </a:ln>
        </p:spPr>
        <p:style>
          <a:lnRef idx="3">
            <a:schemeClr val="accent1"/>
          </a:lnRef>
          <a:fillRef idx="0">
            <a:schemeClr val="accent1"/>
          </a:fillRef>
          <a:effectRef idx="2">
            <a:schemeClr val="accent1"/>
          </a:effectRef>
          <a:fontRef idx="minor">
            <a:schemeClr val="tx1"/>
          </a:fontRef>
        </p:style>
      </p:cxnSp>
      <p:cxnSp>
        <p:nvCxnSpPr>
          <p:cNvPr id="11" name="Straight Arrow Connector 10"/>
          <p:cNvCxnSpPr/>
          <p:nvPr/>
        </p:nvCxnSpPr>
        <p:spPr bwMode="auto">
          <a:xfrm rot="5400000" flipH="1" flipV="1">
            <a:off x="3962400" y="4572000"/>
            <a:ext cx="838200" cy="533400"/>
          </a:xfrm>
          <a:prstGeom prst="straightConnector1">
            <a:avLst/>
          </a:prstGeom>
          <a:ln>
            <a:headEnd type="none" w="med" len="med"/>
            <a:tailEnd type="arrow"/>
          </a:ln>
        </p:spPr>
        <p:style>
          <a:lnRef idx="3">
            <a:schemeClr val="accent1"/>
          </a:lnRef>
          <a:fillRef idx="0">
            <a:schemeClr val="accent1"/>
          </a:fillRef>
          <a:effectRef idx="2">
            <a:schemeClr val="accent1"/>
          </a:effectRef>
          <a:fontRef idx="minor">
            <a:schemeClr val="tx1"/>
          </a:fontRef>
        </p:style>
      </p:cxnSp>
      <p:cxnSp>
        <p:nvCxnSpPr>
          <p:cNvPr id="12" name="Straight Arrow Connector 11"/>
          <p:cNvCxnSpPr/>
          <p:nvPr/>
        </p:nvCxnSpPr>
        <p:spPr bwMode="auto">
          <a:xfrm rot="16200000" flipH="1">
            <a:off x="3352800" y="4495800"/>
            <a:ext cx="762000" cy="609600"/>
          </a:xfrm>
          <a:prstGeom prst="straightConnector1">
            <a:avLst/>
          </a:prstGeom>
          <a:ln>
            <a:headEnd type="none" w="med" len="med"/>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ctrTitle"/>
          </p:nvPr>
        </p:nvSpPr>
        <p:spPr>
          <a:xfrm>
            <a:off x="685800" y="152400"/>
            <a:ext cx="7010400" cy="6705600"/>
          </a:xfrm>
        </p:spPr>
        <p:txBody>
          <a:bodyPr/>
          <a:lstStyle/>
          <a:p>
            <a:pPr eaLnBrk="1" hangingPunct="1"/>
            <a:r>
              <a:rPr lang="en-US" sz="3600" smtClean="0"/>
              <a:t>Name three consecutive days without using the words Monday, Thursday and Saturday.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85800" y="152400"/>
            <a:ext cx="7010400" cy="5487988"/>
          </a:xfrm>
        </p:spPr>
        <p:txBody>
          <a:bodyPr/>
          <a:lstStyle/>
          <a:p>
            <a:pPr eaLnBrk="1" hangingPunct="1"/>
            <a:r>
              <a:rPr lang="en-US" smtClean="0"/>
              <a:t>A man was walking along some railroad tracks when he noticed that train was coming.  He ran toward the train before stepping aside.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685800" y="152400"/>
            <a:ext cx="7010400" cy="6705600"/>
          </a:xfrm>
        </p:spPr>
        <p:txBody>
          <a:bodyPr/>
          <a:lstStyle/>
          <a:p>
            <a:pPr eaLnBrk="1" hangingPunct="1"/>
            <a:r>
              <a:rPr lang="en-US" sz="3600" smtClean="0"/>
              <a:t>An Arab sheikh tells his two sons that are to race their camels</a:t>
            </a:r>
            <a:br>
              <a:rPr lang="en-US" sz="3600" smtClean="0"/>
            </a:br>
            <a:r>
              <a:rPr lang="en-US" sz="3600" smtClean="0"/>
              <a:t>to a distant city to see who will inherit his fortune.  The one whose camel arrives last will win.  The brothers, after wandering aimlessly for days, ask a wise man for advise.  After hearing the advice they jump on the camels and race as fast as they can to their destination.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152400"/>
            <a:ext cx="7010400" cy="5487988"/>
          </a:xfrm>
        </p:spPr>
        <p:txBody>
          <a:bodyPr/>
          <a:lstStyle/>
          <a:p>
            <a:pPr eaLnBrk="1" hangingPunct="1"/>
            <a:r>
              <a:rPr lang="en-US" sz="3600" smtClean="0"/>
              <a:t>A man lives on the tenth floor of a building. Every day he takes the elevator to go down to the ground floor to go to work or to go shopping. When he returns he takes the elevator to the seventh floor and walks up the stairs to reach his apartment on the tenth floor. He hates walking so why does he do it?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685800" y="152400"/>
            <a:ext cx="7010400" cy="5487988"/>
          </a:xfrm>
        </p:spPr>
        <p:txBody>
          <a:bodyPr/>
          <a:lstStyle/>
          <a:p>
            <a:pPr eaLnBrk="1" hangingPunct="1"/>
            <a:r>
              <a:rPr lang="en-US" smtClean="0"/>
              <a:t>A man is lying dead in a field. Next to him there is an unopened package. There is no other creature in the field. How did he die?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85800" y="152400"/>
            <a:ext cx="7010400" cy="5487988"/>
          </a:xfrm>
        </p:spPr>
        <p:txBody>
          <a:bodyPr/>
          <a:lstStyle/>
          <a:p>
            <a:pPr eaLnBrk="1" hangingPunct="1"/>
            <a:r>
              <a:rPr lang="en-US" smtClean="0"/>
              <a:t>Anthony and Cleopatra are lying dead on the floor of a villa in Egypt. Nearby is a broken bowl. There is no mark on either of their bodies and they were not poisoned. How did they die?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685800" y="152400"/>
            <a:ext cx="7010400" cy="5487988"/>
          </a:xfrm>
        </p:spPr>
        <p:txBody>
          <a:bodyPr/>
          <a:lstStyle/>
          <a:p>
            <a:pPr eaLnBrk="1" hangingPunct="1"/>
            <a:r>
              <a:rPr lang="en-US" smtClean="0"/>
              <a:t>A woman had two sons who were born on the same hour of the same day of the same year. But they were not twins, and they were not adopted. How could this be so?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imono">
  <a:themeElements>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Kimo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K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K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K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K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K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Kimono</Template>
  <TotalTime>806</TotalTime>
  <Words>1181</Words>
  <Application>Microsoft Office PowerPoint</Application>
  <PresentationFormat>On-screen Show (4:3)</PresentationFormat>
  <Paragraphs>31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Kimono</vt:lpstr>
      <vt:lpstr>A boy and his father are injured in a car accident.  Both are taken to a hospital.  The father dies at arrival, but the boy lives and is taken to surgery.  A grey-haired, bespectacled surgeon looks at the boy and says, "I cannot operate on this boy -- he's my son. </vt:lpstr>
      <vt:lpstr>A husband coming home hears his wife call "Bill, don't kill me!".  He walks in and finds his wife dead.  Inside are a postman, a doctor, and a lawyer, none of whom the husband knows.  The husband immediately realizes the postman killed his wife.  </vt:lpstr>
      <vt:lpstr>A man called to a waiter in a restaurant, "There's a fly in my tea!"  "I will bring you a fresh cup of tea," said the waiter.  After a few moments, the man called out, "This is the same cup of tea!"  How did he know?  </vt:lpstr>
      <vt:lpstr>A man was walking along some railroad tracks when he noticed that train was coming.  He ran toward the train before stepping aside. </vt:lpstr>
      <vt:lpstr>An Arab sheikh tells his two sons that are to race their camels to a distant city to see who will inherit his fortune.  The one whose camel arrives last will win.  The brothers, after wandering aimlessly for days, ask a wise man for advise.  After hearing the advice they jump on the camels and race as fast as they can to their destination. </vt:lpstr>
      <vt:lpstr>A man lives on the tenth floor of a building. Every day he takes the elevator to go down to the ground floor to go to work or to go shopping. When he returns he takes the elevator to the seventh floor and walks up the stairs to reach his apartment on the tenth floor. He hates walking so why does he do it?  </vt:lpstr>
      <vt:lpstr>A man is lying dead in a field. Next to him there is an unopened package. There is no other creature in the field. How did he die? </vt:lpstr>
      <vt:lpstr>Anthony and Cleopatra are lying dead on the floor of a villa in Egypt. Nearby is a broken bowl. There is no mark on either of their bodies and they were not poisoned. How did they die? </vt:lpstr>
      <vt:lpstr>A woman had two sons who were born on the same hour of the same day of the same year. But they were not twins, and they were not adopted. How could this be so? </vt:lpstr>
      <vt:lpstr>A man went to a party and drank some of the punch. He then left early. Everyone else at the party who drank the punch subsequently died of poisoning. Why did the man not die? </vt:lpstr>
      <vt:lpstr>A blind beggar had a brother who died. What relation was the blind beggar to the brother who died? (Brother is not the answer). </vt:lpstr>
      <vt:lpstr>The 22nd and the 24th Presidents of the USA had the same father and the same mother, but were not brothers. How can this be?</vt:lpstr>
      <vt:lpstr>Deep in the forest was found the body of a man who was wearing only swimming trunks, snorkel and facemask. The nearest lake was 8 miles away and the sea was 100 miles away. How had he died?  This is supposedly based on a true incident. Does this make it an urban legend? Many urban legends can be restated as lateral thinking puzzles. This is a very good one of this type. </vt:lpstr>
      <vt:lpstr>One day Kerry celebrated her birthday. Two days later her older twin brother, Terry, celebrated his birthday. How come? </vt:lpstr>
      <vt:lpstr>A man lay dead in a field. Next to him was a gun. One shot had been fired and because of that shot the man had died. Yet the man was not shot; in fact, there was no wound or mark on the body. </vt:lpstr>
      <vt:lpstr>A man tells his boss, "Don't take your planned flight today! I had a dream last night that if you do, your plane will crash and you'll die." The boss fires the man. </vt:lpstr>
      <vt:lpstr>A man is sitting in bed. He makes a phone call, saying nothing, and then goes to sleep. </vt:lpstr>
      <vt:lpstr>A man is born in 1972 and dies in 1952 at the age of 25. </vt:lpstr>
      <vt:lpstr>Amy drives her car due west for a quarter mile, without turning. When she stops, the car is facing east. </vt:lpstr>
      <vt:lpstr>A boy goes up to the counter in a shop, puts down 50p and asks for a lemonade. He is asked by the shopkeeper whether he wants a diet lemonade or a normal lemonade. A second boy comes in a few minutes later, also goes up to the counter, puts 50p on the counter, asks for a lemonade and is immediately given a normal lemonade.</vt:lpstr>
      <vt:lpstr>How could you cut a cake into eight equal parts with just three cuts of a knife?</vt:lpstr>
      <vt:lpstr>Imagine that there is a shortage of London taxi-drivers. However, currently it takes five years to train each driver, who has to know all the streets and routes of London to be able to find any destination in London from any other point in London. How could you increase the number of effective taxi-drivers immediately? A taxi still needs to  be able to go to any destination in London, starting from any other point in London.</vt:lpstr>
      <vt:lpstr>A man is standing by a full-length window seven floors up in a block of flats. The window is fully open. Suddenly, on an impulse, he jumps straight through the window. He lands safely, on his feel, unhurt. There were no rivers, swimming pools or any other water for him to land in, no trampolines or suchlike to bounce on and he has no parachute or similar device. How did this happen?</vt:lpstr>
      <vt:lpstr>If a man goes from A to B at 30 km/h, how fast does he have to travel back from B to A to average 60 km/h for the total journey from A to B and back again?</vt:lpstr>
      <vt:lpstr>If you are organizing tennis knock out tournament in which there are 128 entrants. How can you simply calculate the number of matches you will need to arrange in total counting every round?</vt:lpstr>
      <vt:lpstr>Two trains start out 80 miles apart and move towards each other at 40 miles/h. A bird sitting on the front of one train flies off at 50 miles/h in the direction of the other train. When it reaches it, it immediately flies back to the first train, which of course has now come closer. It immediately turns around flies back to the other train and continues like this until the two trains meet. Adding up all these journeys, how far will the bird have travelled by the time the trains meet?</vt:lpstr>
      <vt:lpstr>There are two bottles filled to the same level, one with oil, the other with vinegar. Take a spoonful of oil, put it into the vinegar bottle and stir. Then take a spoonful of the resultant mixture and put it back in the oil bottle. Will there be more oil in the original vinegar bottle or more vinegar in the original oil bottle?</vt:lpstr>
      <vt:lpstr>Move only one coin in the following arrangement to make 2 lines of 3 coins each.</vt:lpstr>
      <vt:lpstr>A man has a swimming pool in his garden situated between four splendid oak trees as shown below. He wants to double its size but keep it square, and doesn’t want to cut down any of the trees. Possible?</vt:lpstr>
      <vt:lpstr>There are five matches here, forming two triangles. Use just one more match to form four triangles, each the same size as the two shown here.</vt:lpstr>
      <vt:lpstr>Name three consecutive days without using the words Monday, Thursday and Saturday.</vt:lpstr>
    </vt:vector>
  </TitlesOfParts>
  <Company>Alternative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boy and his father are injured in a car accident.  Both are taken to a hospital.  The father dies at arrival, but the boy lives and is taken to surgery.  A grey-haired, bespectacled surgeon looks at the boy and says, "I cannot operate on this boy -- he's my son.</dc:title>
  <dc:creator>Jyoti Tandukar</dc:creator>
  <cp:lastModifiedBy>JT</cp:lastModifiedBy>
  <cp:revision>47</cp:revision>
  <cp:lastPrinted>1601-01-01T00:00:00Z</cp:lastPrinted>
  <dcterms:created xsi:type="dcterms:W3CDTF">2005-04-07T15:58:11Z</dcterms:created>
  <dcterms:modified xsi:type="dcterms:W3CDTF">2010-06-15T12:15:18Z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