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1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A83320C-E2D2-47AF-AA77-93445ED79B84}" type="datetimeFigureOut">
              <a:rPr lang="en-US" smtClean="0"/>
              <a:pPr/>
              <a:t>5/10/2009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EE7B30A-F317-42E3-A39B-63F860EDBE0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A83320C-E2D2-47AF-AA77-93445ED79B84}" type="datetimeFigureOut">
              <a:rPr lang="en-US" smtClean="0"/>
              <a:pPr/>
              <a:t>5/10/2009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E7B30A-F317-42E3-A39B-63F860EDBE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A83320C-E2D2-47AF-AA77-93445ED79B84}" type="datetimeFigureOut">
              <a:rPr lang="en-US" smtClean="0"/>
              <a:pPr/>
              <a:t>5/10/2009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E7B30A-F317-42E3-A39B-63F860EDBE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A83320C-E2D2-47AF-AA77-93445ED79B84}" type="datetimeFigureOut">
              <a:rPr lang="en-US" smtClean="0"/>
              <a:pPr/>
              <a:t>5/10/2009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E7B30A-F317-42E3-A39B-63F860EDBE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A83320C-E2D2-47AF-AA77-93445ED79B84}" type="datetimeFigureOut">
              <a:rPr lang="en-US" smtClean="0"/>
              <a:pPr/>
              <a:t>5/10/2009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E7B30A-F317-42E3-A39B-63F860EDBE0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A83320C-E2D2-47AF-AA77-93445ED79B84}" type="datetimeFigureOut">
              <a:rPr lang="en-US" smtClean="0"/>
              <a:pPr/>
              <a:t>5/10/2009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E7B30A-F317-42E3-A39B-63F860EDBE0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A83320C-E2D2-47AF-AA77-93445ED79B84}" type="datetimeFigureOut">
              <a:rPr lang="en-US" smtClean="0"/>
              <a:pPr/>
              <a:t>5/10/2009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E7B30A-F317-42E3-A39B-63F860EDBE0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A83320C-E2D2-47AF-AA77-93445ED79B84}" type="datetimeFigureOut">
              <a:rPr lang="en-US" smtClean="0"/>
              <a:pPr/>
              <a:t>5/10/2009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E7B30A-F317-42E3-A39B-63F860EDBE0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83320C-E2D2-47AF-AA77-93445ED79B84}" type="datetimeFigureOut">
              <a:rPr lang="en-US" smtClean="0"/>
              <a:pPr/>
              <a:t>5/10/2009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E7B30A-F317-42E3-A39B-63F860EDBE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A83320C-E2D2-47AF-AA77-93445ED79B84}" type="datetimeFigureOut">
              <a:rPr lang="en-US" smtClean="0"/>
              <a:pPr/>
              <a:t>5/10/2009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E7B30A-F317-42E3-A39B-63F860EDBE0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A83320C-E2D2-47AF-AA77-93445ED79B84}" type="datetimeFigureOut">
              <a:rPr lang="en-US" smtClean="0"/>
              <a:pPr/>
              <a:t>5/10/2009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EE7B30A-F317-42E3-A39B-63F860EDBE0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A83320C-E2D2-47AF-AA77-93445ED79B84}" type="datetimeFigureOut">
              <a:rPr lang="en-US" smtClean="0"/>
              <a:pPr/>
              <a:t>5/10/2009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EE7B30A-F317-42E3-A39B-63F860EDBE0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Invention Facts!!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Shortly after the end of World War II in 1945, the whole of Volkswagen – the factory and all the patents – was offered, free, to Henry Ford, boss of the Ford Motor Company. He turned it down, dismissing the Volkswagen Beetle as a bad design. The Beetle became the best-selling vehicle of all time.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While still at college, Steve Jobs and Steve Wozniak took an invention they had been working on to HP. They were told to come back when they’d left school. They didn’t bother. The invention HP turned down was the world’s first personal computer. The two </a:t>
            </a:r>
            <a:r>
              <a:rPr lang="en-US" dirty="0" err="1" smtClean="0"/>
              <a:t>Steves</a:t>
            </a:r>
            <a:r>
              <a:rPr lang="en-US" dirty="0" smtClean="0"/>
              <a:t> went on to start their own company, Apple Computer Inc.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director of the US Patent Office in 1899 assured President William McKinley that “everything that can be invented has already been invented”.</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To encourage the use of his new invention, the shopping cart, market owner Sylvan Goldman hired fake shoppers to push the carts around his store in Oklahoma City, USA. He had to do this because the real customers didn’t want to touch his invention.</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One morning in 1903, Albert J. </a:t>
            </a:r>
            <a:r>
              <a:rPr lang="en-US" dirty="0" err="1" smtClean="0"/>
              <a:t>Parkhouse</a:t>
            </a:r>
            <a:r>
              <a:rPr lang="en-US" dirty="0" smtClean="0"/>
              <a:t> arrived as usual at his workplace, the Timberlake Wire and Novelty Company in Michigan, USA, which specialized in making lampshade frames and other wire items. When he went to hang his hat and coat on the hooks provided for the workers, </a:t>
            </a:r>
            <a:r>
              <a:rPr lang="en-US" dirty="0" err="1" smtClean="0"/>
              <a:t>Parkhouse</a:t>
            </a:r>
            <a:r>
              <a:rPr lang="en-US" dirty="0" smtClean="0"/>
              <a:t> found they were all in use. Albert picked up a piece of wire, bent it into two large oblong hoops opposite each other, and twisted both ends at the center into a hook. Then he hung up his coat and went to work.</a:t>
            </a:r>
          </a:p>
          <a:p>
            <a:r>
              <a:rPr lang="en-US" dirty="0" smtClean="0"/>
              <a:t>The company apparently thought the “coat hanger” was a good idea, because they took out a patent on it. In those days, companies were allowed to take out patents on any of their employees’ inventions. The company made a fortune and Albert never got a penny.</a:t>
            </a: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Russian immigrant Conrad Hubert travelled to the US in 1890. He worked in a cigar store and a restaurant for a while, and he tried repairing watches. He was always broke. Conrad met a friend named Joshua Cowen who had invented a plant pot with a battery in it. Electricity from the battery made the flower in the pot light up when a button was pressed. Conrad decided he would try to sell these electric flower pots. Presently, Joshua became interested in something new and he sold his friend the flower pot idea for almost nothing. Conrad had an idea for a modification. He took the battery, the bulb and a paper tube and remade it into what he called “an electric hand torch”. Hubert sold his invention as a novelty, but the usefulness of the torch soon became clear. When he died in 1928, Hubert was worth eight million dollars, which in 1928 was an awful lot of cash.</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Melville Stone was a self-made man, who worked his way up from newspaper delivery boy to publisher of the Chicago Daily News. When Stone first started his newspaper in 1875, the price of a copy was one cent. Circulation rose rapidly at first, then leveled off. Then sales started to drop. When Stone investigated why fewer people were buying his paper, he discovered the problem had nothing to do with its quality, but largely that one cent coins were in short supply, and nobody wanted to break a dollar for the sake of a one cent newspaper. Stone decided he had to do something.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First he visited the US mint in Philadelphia and organized the shipment of barrels of one cent coins to Chicago. His problem then became how to get the coins into circulation quickly.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 Stone persuaded Chicago merchants to sponsor “odd-price sales”, during which they would sell their merchandise for a cent under the regular price: $8.99, $10.99, and so on. The odd prices did the trick. People had cent coins to get rid of again, and sales of the Chicago Daily News flourished once more.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addition to the successful injection of the coins into the Chicago area, Stone had invented a phenomenon. The traders found that the penny off had a psychological effect on customers, making products seem cheaper … and that’s why so many prices today end in 99.</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While attempting to develop a super strong glue, 3M employee Spencer Silver accidentally developed a glue that was so weak it would barely hold two pieces of paper together. However, his colleague Art Fry had a use for it. Fry sang with his church choir and marked the pages of his hymnal with small scraps of paper that often fell out. He used Silver’s glue to hold the papers in place. Today we call these Post-it Notes.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1942, Percy Le Baron Spencer was working with radar equipment when he noticed that a chocolate bar had melted in his pocket. Testing a theory, he held a bag of </a:t>
            </a:r>
            <a:r>
              <a:rPr lang="en-US" dirty="0" err="1" smtClean="0"/>
              <a:t>unpopped</a:t>
            </a:r>
            <a:r>
              <a:rPr lang="en-US" dirty="0" smtClean="0"/>
              <a:t> popcorn in front of the machine. It popped. It was a short step from this discovery to the invention of the microwave oven.</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Barbie, first rejected by the executives as a too expensive idea with no potential for wide appeal, set a new sales record for Mattel in her first year on the market: 351,000 dolls, at three dollars each. Today, with over one billion dolls sold, the Barbie product line is the most successful in the history of toys.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1849, Walter Hunt needed to pay a 15 dollar debt to a friend, so he came up with a new invention. From a piece of brass wire, coiled at the center and shielded at one end, he made the first safety pin. He took out a patent on it, sold the rights for $400, paid his friend back and had $385 to spare. Then he watched his latest brainstorm go on to become a million dollar money earner for someone else.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When Harry M. Warner, head of the Hollywood film studio Warner Brother, was told about the possibility of movies with sound, he said, “who the hell wants to hear actors talk?”</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Yale University management professor told one of his students, Fred Smith, that although his project idea was interesting, to earn better than a “c” grade, the idea had to be possible as well. Fred Smith’s paper was a business proposal for a company offering a reliable overnight delivery service. He went on to found Federal Express.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the early 20</a:t>
            </a:r>
            <a:r>
              <a:rPr lang="en-US" baseline="30000" dirty="0" smtClean="0"/>
              <a:t>th</a:t>
            </a:r>
            <a:r>
              <a:rPr lang="en-US" dirty="0" smtClean="0"/>
              <a:t> century, a world market for only four million automobiles was forecast because it was thought the world would run out of chauffeurs.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Darryl F. Zanuck, of movie studios 20</a:t>
            </a:r>
            <a:r>
              <a:rPr lang="en-US" baseline="30000" dirty="0" smtClean="0"/>
              <a:t>th</a:t>
            </a:r>
            <a:r>
              <a:rPr lang="en-US" dirty="0" smtClean="0"/>
              <a:t> Century Fox, thought television was just a passing fancy. In 1946, he said, “Television won’t be </a:t>
            </a:r>
            <a:r>
              <a:rPr lang="en-US" smtClean="0"/>
              <a:t>able </a:t>
            </a:r>
            <a:r>
              <a:rPr lang="en-US" smtClean="0"/>
              <a:t>to </a:t>
            </a:r>
            <a:r>
              <a:rPr lang="en-US" dirty="0" smtClean="0"/>
              <a:t>hold any market after the first six months. People will soon get tired of staring at a plywood box every night.” </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TotalTime>
  <Words>1294</Words>
  <Application>Microsoft Office PowerPoint</Application>
  <PresentationFormat>On-screen Show (4:3)</PresentationFormat>
  <Paragraphs>20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Invention Facts!!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Invention Facts!!</dc:title>
  <dc:creator>JT</dc:creator>
  <cp:lastModifiedBy>JT</cp:lastModifiedBy>
  <cp:revision>5</cp:revision>
  <dcterms:created xsi:type="dcterms:W3CDTF">2009-03-30T15:10:24Z</dcterms:created>
  <dcterms:modified xsi:type="dcterms:W3CDTF">2009-05-10T06:02:32Z</dcterms:modified>
</cp:coreProperties>
</file>