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2"/>
  </p:sldMasterIdLst>
  <p:notesMasterIdLst>
    <p:notesMasterId r:id="rId29"/>
  </p:notesMasterIdLst>
  <p:sldIdLst>
    <p:sldId id="315" r:id="rId3"/>
    <p:sldId id="316" r:id="rId4"/>
    <p:sldId id="317" r:id="rId5"/>
    <p:sldId id="318" r:id="rId6"/>
    <p:sldId id="319" r:id="rId7"/>
    <p:sldId id="320" r:id="rId8"/>
    <p:sldId id="300" r:id="rId9"/>
    <p:sldId id="288" r:id="rId10"/>
    <p:sldId id="289" r:id="rId11"/>
    <p:sldId id="304" r:id="rId12"/>
    <p:sldId id="321" r:id="rId13"/>
    <p:sldId id="322" r:id="rId14"/>
    <p:sldId id="323" r:id="rId15"/>
    <p:sldId id="324" r:id="rId16"/>
    <p:sldId id="260" r:id="rId17"/>
    <p:sldId id="301" r:id="rId18"/>
    <p:sldId id="294" r:id="rId19"/>
    <p:sldId id="325" r:id="rId20"/>
    <p:sldId id="302" r:id="rId21"/>
    <p:sldId id="328" r:id="rId22"/>
    <p:sldId id="329" r:id="rId23"/>
    <p:sldId id="330" r:id="rId24"/>
    <p:sldId id="261" r:id="rId25"/>
    <p:sldId id="326" r:id="rId26"/>
    <p:sldId id="281" r:id="rId27"/>
    <p:sldId id="33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092" y="-84"/>
      </p:cViewPr>
      <p:guideLst>
        <p:guide orient="horz" pos="2160"/>
        <p:guide pos="2880"/>
      </p:guideLst>
    </p:cSldViewPr>
  </p:slideViewPr>
  <p:notesTextViewPr>
    <p:cViewPr>
      <p:scale>
        <a:sx n="100" d="100"/>
        <a:sy n="100" d="100"/>
      </p:scale>
      <p:origin x="0" y="0"/>
    </p:cViewPr>
  </p:notesTextViewPr>
  <p:sorterViewPr>
    <p:cViewPr>
      <p:scale>
        <a:sx n="65" d="100"/>
        <a:sy n="65" d="100"/>
      </p:scale>
      <p:origin x="0" y="5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_rels/data18.xml.rels><?xml version="1.0" encoding="UTF-8" standalone="yes"?>
<Relationships xmlns="http://schemas.openxmlformats.org/package/2006/relationships"><Relationship Id="rId1" Type="http://schemas.openxmlformats.org/officeDocument/2006/relationships/image" Target="../media/image43.gif"/></Relationships>
</file>

<file path=ppt/diagrams/_rels/data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iagrams/_rels/drawing18.xml.rels><?xml version="1.0" encoding="UTF-8" standalone="yes"?>
<Relationships xmlns="http://schemas.openxmlformats.org/package/2006/relationships"><Relationship Id="rId1" Type="http://schemas.openxmlformats.org/officeDocument/2006/relationships/image" Target="../media/image43.gif"/></Relationships>
</file>

<file path=ppt/diagrams/_rels/drawing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78F14-49BF-4079-A233-20BD5F874B51}" type="doc">
      <dgm:prSet loTypeId="urn:microsoft.com/office/officeart/2005/8/layout/vList5" loCatId="list" qsTypeId="urn:microsoft.com/office/officeart/2005/8/quickstyle/simple4" qsCatId="simple" csTypeId="urn:microsoft.com/office/officeart/2005/8/colors/colorful3" csCatId="colorful" phldr="1"/>
      <dgm:spPr/>
      <dgm:t>
        <a:bodyPr/>
        <a:lstStyle/>
        <a:p>
          <a:endParaRPr lang="en-US"/>
        </a:p>
      </dgm:t>
    </dgm:pt>
    <dgm:pt modelId="{0FB88872-595C-4372-A20D-0867EB97E107}">
      <dgm:prSet phldrT="[Text]"/>
      <dgm:spPr/>
      <dgm:t>
        <a:bodyPr/>
        <a:lstStyle/>
        <a:p>
          <a:r>
            <a:rPr lang="en-US" smtClean="0">
              <a:latin typeface="+mj-lt"/>
            </a:rPr>
            <a:t>Invention </a:t>
          </a:r>
          <a:endParaRPr lang="en-US"/>
        </a:p>
      </dgm:t>
    </dgm:pt>
    <dgm:pt modelId="{580502F4-7CD2-4FD9-AC0C-D75198DE8A4C}" type="parTrans" cxnId="{BBA22766-8AEB-4A64-9E22-CC646FF765A2}">
      <dgm:prSet/>
      <dgm:spPr/>
      <dgm:t>
        <a:bodyPr/>
        <a:lstStyle/>
        <a:p>
          <a:endParaRPr lang="en-US"/>
        </a:p>
      </dgm:t>
    </dgm:pt>
    <dgm:pt modelId="{41D39224-310F-419D-891B-7D9566B2646B}" type="sibTrans" cxnId="{BBA22766-8AEB-4A64-9E22-CC646FF765A2}">
      <dgm:prSet/>
      <dgm:spPr/>
      <dgm:t>
        <a:bodyPr/>
        <a:lstStyle/>
        <a:p>
          <a:endParaRPr lang="en-US"/>
        </a:p>
      </dgm:t>
    </dgm:pt>
    <dgm:pt modelId="{A04400C5-30C3-4699-8F80-F8CF06E8CFF3}">
      <dgm:prSet phldrT="[Text]" custT="1"/>
      <dgm:spPr/>
      <dgm:t>
        <a:bodyPr/>
        <a:lstStyle/>
        <a:p>
          <a:r>
            <a:rPr lang="en-US" sz="4000" b="0" smtClean="0">
              <a:latin typeface="+mj-lt"/>
            </a:rPr>
            <a:t>A technical solution to </a:t>
          </a:r>
          <a:br>
            <a:rPr lang="en-US" sz="4000" b="0" smtClean="0">
              <a:latin typeface="+mj-lt"/>
            </a:rPr>
          </a:br>
          <a:r>
            <a:rPr lang="en-US" sz="4000" b="0" smtClean="0">
              <a:latin typeface="+mj-lt"/>
            </a:rPr>
            <a:t>a technical problem. </a:t>
          </a:r>
          <a:r>
            <a:rPr lang="en-US" sz="3600" b="0" smtClean="0">
              <a:latin typeface="+mj-lt"/>
            </a:rPr>
            <a:t/>
          </a:r>
          <a:br>
            <a:rPr lang="en-US" sz="3600" b="0" smtClean="0">
              <a:latin typeface="+mj-lt"/>
            </a:rPr>
          </a:br>
          <a:r>
            <a:rPr lang="en-US" sz="3400" smtClean="0">
              <a:solidFill>
                <a:schemeClr val="bg2">
                  <a:lumMod val="50000"/>
                </a:schemeClr>
              </a:solidFill>
              <a:latin typeface="+mj-lt"/>
            </a:rPr>
            <a:t>an innovative idea, </a:t>
          </a:r>
          <a:br>
            <a:rPr lang="en-US" sz="3400" smtClean="0">
              <a:solidFill>
                <a:schemeClr val="bg2">
                  <a:lumMod val="50000"/>
                </a:schemeClr>
              </a:solidFill>
              <a:latin typeface="+mj-lt"/>
            </a:rPr>
          </a:br>
          <a:r>
            <a:rPr lang="en-US" sz="3400" smtClean="0">
              <a:solidFill>
                <a:schemeClr val="bg2">
                  <a:lumMod val="50000"/>
                </a:schemeClr>
              </a:solidFill>
              <a:latin typeface="+mj-lt"/>
            </a:rPr>
            <a:t>a working model </a:t>
          </a:r>
          <a:br>
            <a:rPr lang="en-US" sz="3400" smtClean="0">
              <a:solidFill>
                <a:schemeClr val="bg2">
                  <a:lumMod val="50000"/>
                </a:schemeClr>
              </a:solidFill>
              <a:latin typeface="+mj-lt"/>
            </a:rPr>
          </a:br>
          <a:r>
            <a:rPr lang="en-US" sz="3400" smtClean="0">
              <a:solidFill>
                <a:schemeClr val="bg2">
                  <a:lumMod val="50000"/>
                </a:schemeClr>
              </a:solidFill>
              <a:latin typeface="+mj-lt"/>
            </a:rPr>
            <a:t>or prototype</a:t>
          </a:r>
          <a:endParaRPr lang="en-US" sz="3600" b="0">
            <a:solidFill>
              <a:schemeClr val="bg2">
                <a:lumMod val="50000"/>
              </a:schemeClr>
            </a:solidFill>
          </a:endParaRPr>
        </a:p>
      </dgm:t>
    </dgm:pt>
    <dgm:pt modelId="{89D54629-9DD9-480D-8AEC-6CAD116C9F6C}" type="parTrans" cxnId="{1CBA6ED2-E7FC-426C-B0BE-5834B56FAE8B}">
      <dgm:prSet/>
      <dgm:spPr/>
      <dgm:t>
        <a:bodyPr/>
        <a:lstStyle/>
        <a:p>
          <a:endParaRPr lang="en-US"/>
        </a:p>
      </dgm:t>
    </dgm:pt>
    <dgm:pt modelId="{702318EC-A0CC-4AD7-B50A-45751E6AF53E}" type="sibTrans" cxnId="{1CBA6ED2-E7FC-426C-B0BE-5834B56FAE8B}">
      <dgm:prSet/>
      <dgm:spPr/>
      <dgm:t>
        <a:bodyPr/>
        <a:lstStyle/>
        <a:p>
          <a:endParaRPr lang="en-US"/>
        </a:p>
      </dgm:t>
    </dgm:pt>
    <dgm:pt modelId="{EA2BCB8D-96E5-480C-9BC4-667C5C783B05}">
      <dgm:prSet phldrT="[Text]"/>
      <dgm:spPr/>
      <dgm:t>
        <a:bodyPr/>
        <a:lstStyle/>
        <a:p>
          <a:r>
            <a:rPr lang="en-US" smtClean="0">
              <a:latin typeface="+mj-lt"/>
            </a:rPr>
            <a:t>Innovation </a:t>
          </a:r>
          <a:endParaRPr lang="en-US"/>
        </a:p>
      </dgm:t>
    </dgm:pt>
    <dgm:pt modelId="{7FAA9FB1-3C95-4F70-80A8-54595DA1E595}" type="parTrans" cxnId="{A913D9E5-3F3C-4D3B-BCAF-A7FE396A9BB3}">
      <dgm:prSet/>
      <dgm:spPr/>
      <dgm:t>
        <a:bodyPr/>
        <a:lstStyle/>
        <a:p>
          <a:endParaRPr lang="en-US"/>
        </a:p>
      </dgm:t>
    </dgm:pt>
    <dgm:pt modelId="{81495FFA-6B70-439A-A2A0-F0FB427DE0A8}" type="sibTrans" cxnId="{A913D9E5-3F3C-4D3B-BCAF-A7FE396A9BB3}">
      <dgm:prSet/>
      <dgm:spPr/>
      <dgm:t>
        <a:bodyPr/>
        <a:lstStyle/>
        <a:p>
          <a:endParaRPr lang="en-US"/>
        </a:p>
      </dgm:t>
    </dgm:pt>
    <dgm:pt modelId="{39F819D4-36A3-4C15-96F5-11407E2EBA7F}">
      <dgm:prSet phldrT="[Text]"/>
      <dgm:spPr/>
      <dgm:t>
        <a:bodyPr/>
        <a:lstStyle/>
        <a:p>
          <a:r>
            <a:rPr lang="en-US" smtClean="0">
              <a:latin typeface="+mj-lt"/>
            </a:rPr>
            <a:t>The translation of the invention into a marketable product or process.</a:t>
          </a:r>
          <a:endParaRPr lang="en-US"/>
        </a:p>
      </dgm:t>
    </dgm:pt>
    <dgm:pt modelId="{2F592A5B-2F6A-464E-8845-5E0A16E7EBAB}" type="parTrans" cxnId="{C6BBD10A-687E-4D71-9EAC-42B5475D8CCC}">
      <dgm:prSet/>
      <dgm:spPr/>
      <dgm:t>
        <a:bodyPr/>
        <a:lstStyle/>
        <a:p>
          <a:endParaRPr lang="en-US"/>
        </a:p>
      </dgm:t>
    </dgm:pt>
    <dgm:pt modelId="{658E3177-26ED-49E3-A738-F6DBCAC2CFA3}" type="sibTrans" cxnId="{C6BBD10A-687E-4D71-9EAC-42B5475D8CCC}">
      <dgm:prSet/>
      <dgm:spPr/>
      <dgm:t>
        <a:bodyPr/>
        <a:lstStyle/>
        <a:p>
          <a:endParaRPr lang="en-US"/>
        </a:p>
      </dgm:t>
    </dgm:pt>
    <dgm:pt modelId="{75906FD5-6EFB-4DB4-ADFD-B53FC0A7892F}" type="pres">
      <dgm:prSet presAssocID="{F9E78F14-49BF-4079-A233-20BD5F874B51}" presName="Name0" presStyleCnt="0">
        <dgm:presLayoutVars>
          <dgm:dir/>
          <dgm:animLvl val="lvl"/>
          <dgm:resizeHandles val="exact"/>
        </dgm:presLayoutVars>
      </dgm:prSet>
      <dgm:spPr/>
      <dgm:t>
        <a:bodyPr/>
        <a:lstStyle/>
        <a:p>
          <a:endParaRPr lang="en-US"/>
        </a:p>
      </dgm:t>
    </dgm:pt>
    <dgm:pt modelId="{10180B67-9CD0-4871-9781-5C26B135A210}" type="pres">
      <dgm:prSet presAssocID="{0FB88872-595C-4372-A20D-0867EB97E107}" presName="linNode" presStyleCnt="0"/>
      <dgm:spPr/>
    </dgm:pt>
    <dgm:pt modelId="{41F222C4-C09A-490A-A3BD-7B4CF07707D3}" type="pres">
      <dgm:prSet presAssocID="{0FB88872-595C-4372-A20D-0867EB97E107}" presName="parentText" presStyleLbl="node1" presStyleIdx="0" presStyleCnt="2">
        <dgm:presLayoutVars>
          <dgm:chMax val="1"/>
          <dgm:bulletEnabled val="1"/>
        </dgm:presLayoutVars>
      </dgm:prSet>
      <dgm:spPr/>
      <dgm:t>
        <a:bodyPr/>
        <a:lstStyle/>
        <a:p>
          <a:endParaRPr lang="en-US"/>
        </a:p>
      </dgm:t>
    </dgm:pt>
    <dgm:pt modelId="{0CFEED47-5867-4B7D-B9BE-0E171F70A24A}" type="pres">
      <dgm:prSet presAssocID="{0FB88872-595C-4372-A20D-0867EB97E107}" presName="descendantText" presStyleLbl="alignAccFollowNode1" presStyleIdx="0" presStyleCnt="2" custLinFactNeighborX="-2778">
        <dgm:presLayoutVars>
          <dgm:bulletEnabled val="1"/>
        </dgm:presLayoutVars>
      </dgm:prSet>
      <dgm:spPr/>
      <dgm:t>
        <a:bodyPr/>
        <a:lstStyle/>
        <a:p>
          <a:endParaRPr lang="en-US"/>
        </a:p>
      </dgm:t>
    </dgm:pt>
    <dgm:pt modelId="{91513B98-F2DA-4E3E-B1C7-5610CD207331}" type="pres">
      <dgm:prSet presAssocID="{41D39224-310F-419D-891B-7D9566B2646B}" presName="sp" presStyleCnt="0"/>
      <dgm:spPr/>
    </dgm:pt>
    <dgm:pt modelId="{8750229B-4590-477E-B541-5462146FE51E}" type="pres">
      <dgm:prSet presAssocID="{EA2BCB8D-96E5-480C-9BC4-667C5C783B05}" presName="linNode" presStyleCnt="0"/>
      <dgm:spPr/>
    </dgm:pt>
    <dgm:pt modelId="{21C3E8CA-1139-42EB-ADE5-A7FF345A4B7D}" type="pres">
      <dgm:prSet presAssocID="{EA2BCB8D-96E5-480C-9BC4-667C5C783B05}" presName="parentText" presStyleLbl="node1" presStyleIdx="1" presStyleCnt="2">
        <dgm:presLayoutVars>
          <dgm:chMax val="1"/>
          <dgm:bulletEnabled val="1"/>
        </dgm:presLayoutVars>
      </dgm:prSet>
      <dgm:spPr/>
      <dgm:t>
        <a:bodyPr/>
        <a:lstStyle/>
        <a:p>
          <a:endParaRPr lang="en-US"/>
        </a:p>
      </dgm:t>
    </dgm:pt>
    <dgm:pt modelId="{B130B78C-BDC4-4DEF-B0E8-3E7B589EAE77}" type="pres">
      <dgm:prSet presAssocID="{EA2BCB8D-96E5-480C-9BC4-667C5C783B05}" presName="descendantText" presStyleLbl="alignAccFollowNode1" presStyleIdx="1" presStyleCnt="2" custLinFactNeighborX="-2778">
        <dgm:presLayoutVars>
          <dgm:bulletEnabled val="1"/>
        </dgm:presLayoutVars>
      </dgm:prSet>
      <dgm:spPr/>
      <dgm:t>
        <a:bodyPr/>
        <a:lstStyle/>
        <a:p>
          <a:endParaRPr lang="en-US"/>
        </a:p>
      </dgm:t>
    </dgm:pt>
  </dgm:ptLst>
  <dgm:cxnLst>
    <dgm:cxn modelId="{C6BBD10A-687E-4D71-9EAC-42B5475D8CCC}" srcId="{EA2BCB8D-96E5-480C-9BC4-667C5C783B05}" destId="{39F819D4-36A3-4C15-96F5-11407E2EBA7F}" srcOrd="0" destOrd="0" parTransId="{2F592A5B-2F6A-464E-8845-5E0A16E7EBAB}" sibTransId="{658E3177-26ED-49E3-A738-F6DBCAC2CFA3}"/>
    <dgm:cxn modelId="{EF4B67E9-B3C7-4819-B30A-2921C920733F}" type="presOf" srcId="{39F819D4-36A3-4C15-96F5-11407E2EBA7F}" destId="{B130B78C-BDC4-4DEF-B0E8-3E7B589EAE77}" srcOrd="0" destOrd="0" presId="urn:microsoft.com/office/officeart/2005/8/layout/vList5"/>
    <dgm:cxn modelId="{8A2DAB72-68D6-45A2-9985-B8D6A903D4DC}" type="presOf" srcId="{F9E78F14-49BF-4079-A233-20BD5F874B51}" destId="{75906FD5-6EFB-4DB4-ADFD-B53FC0A7892F}" srcOrd="0" destOrd="0" presId="urn:microsoft.com/office/officeart/2005/8/layout/vList5"/>
    <dgm:cxn modelId="{939D1D6E-9080-4875-956E-020D6F34B76B}" type="presOf" srcId="{0FB88872-595C-4372-A20D-0867EB97E107}" destId="{41F222C4-C09A-490A-A3BD-7B4CF07707D3}" srcOrd="0" destOrd="0" presId="urn:microsoft.com/office/officeart/2005/8/layout/vList5"/>
    <dgm:cxn modelId="{0D7EE24A-126A-4ED4-A5C9-0F0907E758EB}" type="presOf" srcId="{A04400C5-30C3-4699-8F80-F8CF06E8CFF3}" destId="{0CFEED47-5867-4B7D-B9BE-0E171F70A24A}" srcOrd="0" destOrd="0" presId="urn:microsoft.com/office/officeart/2005/8/layout/vList5"/>
    <dgm:cxn modelId="{A913D9E5-3F3C-4D3B-BCAF-A7FE396A9BB3}" srcId="{F9E78F14-49BF-4079-A233-20BD5F874B51}" destId="{EA2BCB8D-96E5-480C-9BC4-667C5C783B05}" srcOrd="1" destOrd="0" parTransId="{7FAA9FB1-3C95-4F70-80A8-54595DA1E595}" sibTransId="{81495FFA-6B70-439A-A2A0-F0FB427DE0A8}"/>
    <dgm:cxn modelId="{E0C6ED80-E98E-4088-B10F-0ED05F94B293}" type="presOf" srcId="{EA2BCB8D-96E5-480C-9BC4-667C5C783B05}" destId="{21C3E8CA-1139-42EB-ADE5-A7FF345A4B7D}" srcOrd="0" destOrd="0" presId="urn:microsoft.com/office/officeart/2005/8/layout/vList5"/>
    <dgm:cxn modelId="{BBA22766-8AEB-4A64-9E22-CC646FF765A2}" srcId="{F9E78F14-49BF-4079-A233-20BD5F874B51}" destId="{0FB88872-595C-4372-A20D-0867EB97E107}" srcOrd="0" destOrd="0" parTransId="{580502F4-7CD2-4FD9-AC0C-D75198DE8A4C}" sibTransId="{41D39224-310F-419D-891B-7D9566B2646B}"/>
    <dgm:cxn modelId="{1CBA6ED2-E7FC-426C-B0BE-5834B56FAE8B}" srcId="{0FB88872-595C-4372-A20D-0867EB97E107}" destId="{A04400C5-30C3-4699-8F80-F8CF06E8CFF3}" srcOrd="0" destOrd="0" parTransId="{89D54629-9DD9-480D-8AEC-6CAD116C9F6C}" sibTransId="{702318EC-A0CC-4AD7-B50A-45751E6AF53E}"/>
    <dgm:cxn modelId="{B3AB4657-5FB3-4135-8E6D-793ED125FE6F}" type="presParOf" srcId="{75906FD5-6EFB-4DB4-ADFD-B53FC0A7892F}" destId="{10180B67-9CD0-4871-9781-5C26B135A210}" srcOrd="0" destOrd="0" presId="urn:microsoft.com/office/officeart/2005/8/layout/vList5"/>
    <dgm:cxn modelId="{677228E9-D6F9-45E8-B199-2D412B900F67}" type="presParOf" srcId="{10180B67-9CD0-4871-9781-5C26B135A210}" destId="{41F222C4-C09A-490A-A3BD-7B4CF07707D3}" srcOrd="0" destOrd="0" presId="urn:microsoft.com/office/officeart/2005/8/layout/vList5"/>
    <dgm:cxn modelId="{E4294DE3-A3FF-48F0-BAAB-EE4648B818B1}" type="presParOf" srcId="{10180B67-9CD0-4871-9781-5C26B135A210}" destId="{0CFEED47-5867-4B7D-B9BE-0E171F70A24A}" srcOrd="1" destOrd="0" presId="urn:microsoft.com/office/officeart/2005/8/layout/vList5"/>
    <dgm:cxn modelId="{76304DF1-6818-4EF1-AE87-F8C08B9C0501}" type="presParOf" srcId="{75906FD5-6EFB-4DB4-ADFD-B53FC0A7892F}" destId="{91513B98-F2DA-4E3E-B1C7-5610CD207331}" srcOrd="1" destOrd="0" presId="urn:microsoft.com/office/officeart/2005/8/layout/vList5"/>
    <dgm:cxn modelId="{3F664EF9-41E8-4E5D-B816-A6717D8A56B8}" type="presParOf" srcId="{75906FD5-6EFB-4DB4-ADFD-B53FC0A7892F}" destId="{8750229B-4590-477E-B541-5462146FE51E}" srcOrd="2" destOrd="0" presId="urn:microsoft.com/office/officeart/2005/8/layout/vList5"/>
    <dgm:cxn modelId="{CFF7F603-C518-4DDF-8AC5-2D0DECA60ADA}" type="presParOf" srcId="{8750229B-4590-477E-B541-5462146FE51E}" destId="{21C3E8CA-1139-42EB-ADE5-A7FF345A4B7D}" srcOrd="0" destOrd="0" presId="urn:microsoft.com/office/officeart/2005/8/layout/vList5"/>
    <dgm:cxn modelId="{EE3AEBA9-60D9-495D-9753-398FF66DA412}" type="presParOf" srcId="{8750229B-4590-477E-B541-5462146FE51E}" destId="{B130B78C-BDC4-4DEF-B0E8-3E7B589EAE7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5AA599-553B-488D-8618-BB678C9D1547}" type="doc">
      <dgm:prSet loTypeId="urn:microsoft.com/office/officeart/2005/8/layout/vList3#6" loCatId="list" qsTypeId="urn:microsoft.com/office/officeart/2005/8/quickstyle/simple5" qsCatId="simple" csTypeId="urn:microsoft.com/office/officeart/2005/8/colors/accent0_3" csCatId="mainScheme" phldr="1"/>
      <dgm:spPr/>
      <dgm:t>
        <a:bodyPr/>
        <a:lstStyle/>
        <a:p>
          <a:endParaRPr lang="en-US"/>
        </a:p>
      </dgm:t>
    </dgm:pt>
    <dgm:pt modelId="{20267245-9931-4C00-9ABE-912A7A0B2108}">
      <dgm:prSet/>
      <dgm:spPr/>
      <dgm:t>
        <a:bodyPr/>
        <a:lstStyle/>
        <a:p>
          <a:pPr rtl="0"/>
          <a:r>
            <a:rPr lang="en-US" b="1" dirty="0" smtClean="0">
              <a:latin typeface="Cambria" pitchFamily="18" charset="0"/>
            </a:rPr>
            <a:t>FAX</a:t>
          </a:r>
          <a:endParaRPr lang="en-US" b="1" dirty="0">
            <a:latin typeface="Cambria" pitchFamily="18" charset="0"/>
          </a:endParaRPr>
        </a:p>
      </dgm:t>
    </dgm:pt>
    <dgm:pt modelId="{05F0F5A4-4E21-4EAE-A0DE-13DF5C652A36}" type="parTrans" cxnId="{328353AE-FFB5-4534-9893-D3C861655E0A}">
      <dgm:prSet/>
      <dgm:spPr/>
      <dgm:t>
        <a:bodyPr/>
        <a:lstStyle/>
        <a:p>
          <a:endParaRPr lang="en-US"/>
        </a:p>
      </dgm:t>
    </dgm:pt>
    <dgm:pt modelId="{802E6AF6-33E7-4B69-9EE5-DFE31B7C08BD}" type="sibTrans" cxnId="{328353AE-FFB5-4534-9893-D3C861655E0A}">
      <dgm:prSet/>
      <dgm:spPr/>
      <dgm:t>
        <a:bodyPr/>
        <a:lstStyle/>
        <a:p>
          <a:endParaRPr lang="en-US"/>
        </a:p>
      </dgm:t>
    </dgm:pt>
    <dgm:pt modelId="{C88D07EB-CA8F-43C2-9C18-153922446316}" type="pres">
      <dgm:prSet presAssocID="{EE5AA599-553B-488D-8618-BB678C9D1547}" presName="linearFlow" presStyleCnt="0">
        <dgm:presLayoutVars>
          <dgm:dir/>
          <dgm:resizeHandles val="exact"/>
        </dgm:presLayoutVars>
      </dgm:prSet>
      <dgm:spPr/>
      <dgm:t>
        <a:bodyPr/>
        <a:lstStyle/>
        <a:p>
          <a:endParaRPr lang="en-US"/>
        </a:p>
      </dgm:t>
    </dgm:pt>
    <dgm:pt modelId="{ACF79E82-3A2A-468B-A638-7CEC31C56120}" type="pres">
      <dgm:prSet presAssocID="{20267245-9931-4C00-9ABE-912A7A0B2108}" presName="composite" presStyleCnt="0"/>
      <dgm:spPr/>
      <dgm:t>
        <a:bodyPr/>
        <a:lstStyle/>
        <a:p>
          <a:endParaRPr lang="en-US"/>
        </a:p>
      </dgm:t>
    </dgm:pt>
    <dgm:pt modelId="{3D84B568-D61E-4FCB-80B1-BB9CF7308576}" type="pres">
      <dgm:prSet presAssocID="{20267245-9931-4C00-9ABE-912A7A0B2108}" presName="imgShp" presStyleLbl="fgImgPlace1" presStyleIdx="0" presStyleCnt="1"/>
      <dgm:spPr/>
      <dgm:t>
        <a:bodyPr/>
        <a:lstStyle/>
        <a:p>
          <a:endParaRPr lang="en-US"/>
        </a:p>
      </dgm:t>
    </dgm:pt>
    <dgm:pt modelId="{23A750D1-661C-41CE-ABED-E24F1B6338B8}" type="pres">
      <dgm:prSet presAssocID="{20267245-9931-4C00-9ABE-912A7A0B2108}" presName="txShp" presStyleLbl="node1" presStyleIdx="0" presStyleCnt="1">
        <dgm:presLayoutVars>
          <dgm:bulletEnabled val="1"/>
        </dgm:presLayoutVars>
      </dgm:prSet>
      <dgm:spPr/>
      <dgm:t>
        <a:bodyPr/>
        <a:lstStyle/>
        <a:p>
          <a:endParaRPr lang="en-US"/>
        </a:p>
      </dgm:t>
    </dgm:pt>
  </dgm:ptLst>
  <dgm:cxnLst>
    <dgm:cxn modelId="{F50141B5-B80D-4E1C-8185-D259DBF16666}" type="presOf" srcId="{20267245-9931-4C00-9ABE-912A7A0B2108}" destId="{23A750D1-661C-41CE-ABED-E24F1B6338B8}" srcOrd="0" destOrd="0" presId="urn:microsoft.com/office/officeart/2005/8/layout/vList3#6"/>
    <dgm:cxn modelId="{E529022B-EACC-4B41-BA4F-F8BB778C6BD2}" type="presOf" srcId="{EE5AA599-553B-488D-8618-BB678C9D1547}" destId="{C88D07EB-CA8F-43C2-9C18-153922446316}" srcOrd="0" destOrd="0" presId="urn:microsoft.com/office/officeart/2005/8/layout/vList3#6"/>
    <dgm:cxn modelId="{328353AE-FFB5-4534-9893-D3C861655E0A}" srcId="{EE5AA599-553B-488D-8618-BB678C9D1547}" destId="{20267245-9931-4C00-9ABE-912A7A0B2108}" srcOrd="0" destOrd="0" parTransId="{05F0F5A4-4E21-4EAE-A0DE-13DF5C652A36}" sibTransId="{802E6AF6-33E7-4B69-9EE5-DFE31B7C08BD}"/>
    <dgm:cxn modelId="{70D79B61-1244-48FD-9245-EB6B2FA09D21}" type="presParOf" srcId="{C88D07EB-CA8F-43C2-9C18-153922446316}" destId="{ACF79E82-3A2A-468B-A638-7CEC31C56120}" srcOrd="0" destOrd="0" presId="urn:microsoft.com/office/officeart/2005/8/layout/vList3#6"/>
    <dgm:cxn modelId="{72E2EDEF-CDD1-4A94-90A5-7B0E49E2A96F}" type="presParOf" srcId="{ACF79E82-3A2A-468B-A638-7CEC31C56120}" destId="{3D84B568-D61E-4FCB-80B1-BB9CF7308576}" srcOrd="0" destOrd="0" presId="urn:microsoft.com/office/officeart/2005/8/layout/vList3#6"/>
    <dgm:cxn modelId="{9FC34FCC-814F-4E79-AF81-CDCA5A2707CC}" type="presParOf" srcId="{ACF79E82-3A2A-468B-A638-7CEC31C56120}" destId="{23A750D1-661C-41CE-ABED-E24F1B6338B8}" srcOrd="1" destOrd="0" presId="urn:microsoft.com/office/officeart/2005/8/layout/vList3#6"/>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5AA599-553B-488D-8618-BB678C9D1547}" type="doc">
      <dgm:prSet loTypeId="urn:microsoft.com/office/officeart/2005/8/layout/vList3#7" loCatId="list" qsTypeId="urn:microsoft.com/office/officeart/2005/8/quickstyle/simple5" qsCatId="simple" csTypeId="urn:microsoft.com/office/officeart/2005/8/colors/accent0_3" csCatId="mainScheme" phldr="1"/>
      <dgm:spPr/>
      <dgm:t>
        <a:bodyPr/>
        <a:lstStyle/>
        <a:p>
          <a:endParaRPr lang="en-US"/>
        </a:p>
      </dgm:t>
    </dgm:pt>
    <dgm:pt modelId="{20267245-9931-4C00-9ABE-912A7A0B2108}">
      <dgm:prSet/>
      <dgm:spPr/>
      <dgm:t>
        <a:bodyPr/>
        <a:lstStyle/>
        <a:p>
          <a:pPr rtl="0"/>
          <a:r>
            <a:rPr lang="en-US" b="1" dirty="0" smtClean="0">
              <a:latin typeface="Cambria" pitchFamily="18" charset="0"/>
            </a:rPr>
            <a:t>SMS</a:t>
          </a:r>
          <a:endParaRPr lang="en-US" b="1" dirty="0">
            <a:latin typeface="Cambria" pitchFamily="18" charset="0"/>
          </a:endParaRPr>
        </a:p>
      </dgm:t>
    </dgm:pt>
    <dgm:pt modelId="{05F0F5A4-4E21-4EAE-A0DE-13DF5C652A36}" type="parTrans" cxnId="{328353AE-FFB5-4534-9893-D3C861655E0A}">
      <dgm:prSet/>
      <dgm:spPr/>
      <dgm:t>
        <a:bodyPr/>
        <a:lstStyle/>
        <a:p>
          <a:endParaRPr lang="en-US"/>
        </a:p>
      </dgm:t>
    </dgm:pt>
    <dgm:pt modelId="{802E6AF6-33E7-4B69-9EE5-DFE31B7C08BD}" type="sibTrans" cxnId="{328353AE-FFB5-4534-9893-D3C861655E0A}">
      <dgm:prSet/>
      <dgm:spPr/>
      <dgm:t>
        <a:bodyPr/>
        <a:lstStyle/>
        <a:p>
          <a:endParaRPr lang="en-US"/>
        </a:p>
      </dgm:t>
    </dgm:pt>
    <dgm:pt modelId="{C88D07EB-CA8F-43C2-9C18-153922446316}" type="pres">
      <dgm:prSet presAssocID="{EE5AA599-553B-488D-8618-BB678C9D1547}" presName="linearFlow" presStyleCnt="0">
        <dgm:presLayoutVars>
          <dgm:dir/>
          <dgm:resizeHandles val="exact"/>
        </dgm:presLayoutVars>
      </dgm:prSet>
      <dgm:spPr/>
      <dgm:t>
        <a:bodyPr/>
        <a:lstStyle/>
        <a:p>
          <a:endParaRPr lang="en-US"/>
        </a:p>
      </dgm:t>
    </dgm:pt>
    <dgm:pt modelId="{ACF79E82-3A2A-468B-A638-7CEC31C56120}" type="pres">
      <dgm:prSet presAssocID="{20267245-9931-4C00-9ABE-912A7A0B2108}" presName="composite" presStyleCnt="0"/>
      <dgm:spPr/>
      <dgm:t>
        <a:bodyPr/>
        <a:lstStyle/>
        <a:p>
          <a:endParaRPr lang="en-US"/>
        </a:p>
      </dgm:t>
    </dgm:pt>
    <dgm:pt modelId="{3D84B568-D61E-4FCB-80B1-BB9CF7308576}" type="pres">
      <dgm:prSet presAssocID="{20267245-9931-4C00-9ABE-912A7A0B2108}" presName="imgShp" presStyleLbl="fgImgPlace1" presStyleIdx="0" presStyleCnt="1"/>
      <dgm:spPr/>
      <dgm:t>
        <a:bodyPr/>
        <a:lstStyle/>
        <a:p>
          <a:endParaRPr lang="en-US"/>
        </a:p>
      </dgm:t>
    </dgm:pt>
    <dgm:pt modelId="{23A750D1-661C-41CE-ABED-E24F1B6338B8}" type="pres">
      <dgm:prSet presAssocID="{20267245-9931-4C00-9ABE-912A7A0B2108}" presName="txShp" presStyleLbl="node1" presStyleIdx="0" presStyleCnt="1">
        <dgm:presLayoutVars>
          <dgm:bulletEnabled val="1"/>
        </dgm:presLayoutVars>
      </dgm:prSet>
      <dgm:spPr/>
      <dgm:t>
        <a:bodyPr/>
        <a:lstStyle/>
        <a:p>
          <a:endParaRPr lang="en-US"/>
        </a:p>
      </dgm:t>
    </dgm:pt>
  </dgm:ptLst>
  <dgm:cxnLst>
    <dgm:cxn modelId="{365FF703-AD10-462A-AC7E-D4F713CA4F80}" type="presOf" srcId="{20267245-9931-4C00-9ABE-912A7A0B2108}" destId="{23A750D1-661C-41CE-ABED-E24F1B6338B8}" srcOrd="0" destOrd="0" presId="urn:microsoft.com/office/officeart/2005/8/layout/vList3#7"/>
    <dgm:cxn modelId="{328353AE-FFB5-4534-9893-D3C861655E0A}" srcId="{EE5AA599-553B-488D-8618-BB678C9D1547}" destId="{20267245-9931-4C00-9ABE-912A7A0B2108}" srcOrd="0" destOrd="0" parTransId="{05F0F5A4-4E21-4EAE-A0DE-13DF5C652A36}" sibTransId="{802E6AF6-33E7-4B69-9EE5-DFE31B7C08BD}"/>
    <dgm:cxn modelId="{4C8DCAF7-3751-4A1E-BE64-E4A07A6524A5}" type="presOf" srcId="{EE5AA599-553B-488D-8618-BB678C9D1547}" destId="{C88D07EB-CA8F-43C2-9C18-153922446316}" srcOrd="0" destOrd="0" presId="urn:microsoft.com/office/officeart/2005/8/layout/vList3#7"/>
    <dgm:cxn modelId="{6FDBD04D-C3CE-4C9E-A25F-AD88D1794B8A}" type="presParOf" srcId="{C88D07EB-CA8F-43C2-9C18-153922446316}" destId="{ACF79E82-3A2A-468B-A638-7CEC31C56120}" srcOrd="0" destOrd="0" presId="urn:microsoft.com/office/officeart/2005/8/layout/vList3#7"/>
    <dgm:cxn modelId="{53C95A02-769E-4A8E-A687-995706A05655}" type="presParOf" srcId="{ACF79E82-3A2A-468B-A638-7CEC31C56120}" destId="{3D84B568-D61E-4FCB-80B1-BB9CF7308576}" srcOrd="0" destOrd="0" presId="urn:microsoft.com/office/officeart/2005/8/layout/vList3#7"/>
    <dgm:cxn modelId="{CDD2AA16-A2C9-4D4C-B403-0260F87836F7}" type="presParOf" srcId="{ACF79E82-3A2A-468B-A638-7CEC31C56120}" destId="{23A750D1-661C-41CE-ABED-E24F1B6338B8}" srcOrd="1" destOrd="0" presId="urn:microsoft.com/office/officeart/2005/8/layout/vList3#7"/>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5AA599-553B-488D-8618-BB678C9D1547}" type="doc">
      <dgm:prSet loTypeId="urn:microsoft.com/office/officeart/2005/8/layout/vList3#8" loCatId="list" qsTypeId="urn:microsoft.com/office/officeart/2005/8/quickstyle/simple5" qsCatId="simple" csTypeId="urn:microsoft.com/office/officeart/2005/8/colors/accent0_3" csCatId="mainScheme" phldr="1"/>
      <dgm:spPr/>
      <dgm:t>
        <a:bodyPr/>
        <a:lstStyle/>
        <a:p>
          <a:endParaRPr lang="en-US"/>
        </a:p>
      </dgm:t>
    </dgm:pt>
    <dgm:pt modelId="{20267245-9931-4C00-9ABE-912A7A0B2108}">
      <dgm:prSet/>
      <dgm:spPr/>
      <dgm:t>
        <a:bodyPr/>
        <a:lstStyle/>
        <a:p>
          <a:pPr rtl="0"/>
          <a:r>
            <a:rPr lang="en-US" b="1" dirty="0" smtClean="0">
              <a:latin typeface="Cambria" pitchFamily="18" charset="0"/>
            </a:rPr>
            <a:t>MOBILE</a:t>
          </a:r>
          <a:endParaRPr lang="en-US" b="1" dirty="0">
            <a:latin typeface="Cambria" pitchFamily="18" charset="0"/>
          </a:endParaRPr>
        </a:p>
      </dgm:t>
    </dgm:pt>
    <dgm:pt modelId="{05F0F5A4-4E21-4EAE-A0DE-13DF5C652A36}" type="parTrans" cxnId="{328353AE-FFB5-4534-9893-D3C861655E0A}">
      <dgm:prSet/>
      <dgm:spPr/>
      <dgm:t>
        <a:bodyPr/>
        <a:lstStyle/>
        <a:p>
          <a:endParaRPr lang="en-US"/>
        </a:p>
      </dgm:t>
    </dgm:pt>
    <dgm:pt modelId="{802E6AF6-33E7-4B69-9EE5-DFE31B7C08BD}" type="sibTrans" cxnId="{328353AE-FFB5-4534-9893-D3C861655E0A}">
      <dgm:prSet/>
      <dgm:spPr/>
      <dgm:t>
        <a:bodyPr/>
        <a:lstStyle/>
        <a:p>
          <a:endParaRPr lang="en-US"/>
        </a:p>
      </dgm:t>
    </dgm:pt>
    <dgm:pt modelId="{C88D07EB-CA8F-43C2-9C18-153922446316}" type="pres">
      <dgm:prSet presAssocID="{EE5AA599-553B-488D-8618-BB678C9D1547}" presName="linearFlow" presStyleCnt="0">
        <dgm:presLayoutVars>
          <dgm:dir/>
          <dgm:resizeHandles val="exact"/>
        </dgm:presLayoutVars>
      </dgm:prSet>
      <dgm:spPr/>
      <dgm:t>
        <a:bodyPr/>
        <a:lstStyle/>
        <a:p>
          <a:endParaRPr lang="en-US"/>
        </a:p>
      </dgm:t>
    </dgm:pt>
    <dgm:pt modelId="{ACF79E82-3A2A-468B-A638-7CEC31C56120}" type="pres">
      <dgm:prSet presAssocID="{20267245-9931-4C00-9ABE-912A7A0B2108}" presName="composite" presStyleCnt="0"/>
      <dgm:spPr/>
      <dgm:t>
        <a:bodyPr/>
        <a:lstStyle/>
        <a:p>
          <a:endParaRPr lang="en-US"/>
        </a:p>
      </dgm:t>
    </dgm:pt>
    <dgm:pt modelId="{3D84B568-D61E-4FCB-80B1-BB9CF7308576}" type="pres">
      <dgm:prSet presAssocID="{20267245-9931-4C00-9ABE-912A7A0B2108}" presName="imgShp" presStyleLbl="fgImgPlace1" presStyleIdx="0" presStyleCnt="1"/>
      <dgm:spPr/>
      <dgm:t>
        <a:bodyPr/>
        <a:lstStyle/>
        <a:p>
          <a:endParaRPr lang="en-US"/>
        </a:p>
      </dgm:t>
    </dgm:pt>
    <dgm:pt modelId="{23A750D1-661C-41CE-ABED-E24F1B6338B8}" type="pres">
      <dgm:prSet presAssocID="{20267245-9931-4C00-9ABE-912A7A0B2108}" presName="txShp" presStyleLbl="node1" presStyleIdx="0" presStyleCnt="1">
        <dgm:presLayoutVars>
          <dgm:bulletEnabled val="1"/>
        </dgm:presLayoutVars>
      </dgm:prSet>
      <dgm:spPr/>
      <dgm:t>
        <a:bodyPr/>
        <a:lstStyle/>
        <a:p>
          <a:endParaRPr lang="en-US"/>
        </a:p>
      </dgm:t>
    </dgm:pt>
  </dgm:ptLst>
  <dgm:cxnLst>
    <dgm:cxn modelId="{AF27D796-E9CB-455E-B2C5-9B0AB001B8B6}" type="presOf" srcId="{20267245-9931-4C00-9ABE-912A7A0B2108}" destId="{23A750D1-661C-41CE-ABED-E24F1B6338B8}" srcOrd="0" destOrd="0" presId="urn:microsoft.com/office/officeart/2005/8/layout/vList3#8"/>
    <dgm:cxn modelId="{5002745E-C74D-426F-839D-EB71EF1C89D4}" type="presOf" srcId="{EE5AA599-553B-488D-8618-BB678C9D1547}" destId="{C88D07EB-CA8F-43C2-9C18-153922446316}" srcOrd="0" destOrd="0" presId="urn:microsoft.com/office/officeart/2005/8/layout/vList3#8"/>
    <dgm:cxn modelId="{328353AE-FFB5-4534-9893-D3C861655E0A}" srcId="{EE5AA599-553B-488D-8618-BB678C9D1547}" destId="{20267245-9931-4C00-9ABE-912A7A0B2108}" srcOrd="0" destOrd="0" parTransId="{05F0F5A4-4E21-4EAE-A0DE-13DF5C652A36}" sibTransId="{802E6AF6-33E7-4B69-9EE5-DFE31B7C08BD}"/>
    <dgm:cxn modelId="{EB740970-DB20-4C90-A9C2-2066F945F032}" type="presParOf" srcId="{C88D07EB-CA8F-43C2-9C18-153922446316}" destId="{ACF79E82-3A2A-468B-A638-7CEC31C56120}" srcOrd="0" destOrd="0" presId="urn:microsoft.com/office/officeart/2005/8/layout/vList3#8"/>
    <dgm:cxn modelId="{4080F0C7-C69C-4A56-B172-6437EA442D6B}" type="presParOf" srcId="{ACF79E82-3A2A-468B-A638-7CEC31C56120}" destId="{3D84B568-D61E-4FCB-80B1-BB9CF7308576}" srcOrd="0" destOrd="0" presId="urn:microsoft.com/office/officeart/2005/8/layout/vList3#8"/>
    <dgm:cxn modelId="{B167F148-C8AD-4551-BA71-1411D2D41980}" type="presParOf" srcId="{ACF79E82-3A2A-468B-A638-7CEC31C56120}" destId="{23A750D1-661C-41CE-ABED-E24F1B6338B8}" srcOrd="1" destOrd="0" presId="urn:microsoft.com/office/officeart/2005/8/layout/vList3#8"/>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5AA599-553B-488D-8618-BB678C9D1547}" type="doc">
      <dgm:prSet loTypeId="urn:microsoft.com/office/officeart/2005/8/layout/vList3#9" loCatId="list" qsTypeId="urn:microsoft.com/office/officeart/2005/8/quickstyle/simple5" qsCatId="simple" csTypeId="urn:microsoft.com/office/officeart/2005/8/colors/accent0_3" csCatId="mainScheme" phldr="1"/>
      <dgm:spPr/>
      <dgm:t>
        <a:bodyPr/>
        <a:lstStyle/>
        <a:p>
          <a:endParaRPr lang="en-US"/>
        </a:p>
      </dgm:t>
    </dgm:pt>
    <dgm:pt modelId="{20267245-9931-4C00-9ABE-912A7A0B2108}">
      <dgm:prSet/>
      <dgm:spPr/>
      <dgm:t>
        <a:bodyPr/>
        <a:lstStyle/>
        <a:p>
          <a:pPr rtl="0"/>
          <a:r>
            <a:rPr lang="en-US" b="1" dirty="0" smtClean="0">
              <a:latin typeface="Cambria" pitchFamily="18" charset="0"/>
            </a:rPr>
            <a:t>ISD</a:t>
          </a:r>
          <a:endParaRPr lang="en-US" b="1" dirty="0">
            <a:latin typeface="Cambria" pitchFamily="18" charset="0"/>
          </a:endParaRPr>
        </a:p>
      </dgm:t>
    </dgm:pt>
    <dgm:pt modelId="{05F0F5A4-4E21-4EAE-A0DE-13DF5C652A36}" type="parTrans" cxnId="{328353AE-FFB5-4534-9893-D3C861655E0A}">
      <dgm:prSet/>
      <dgm:spPr/>
      <dgm:t>
        <a:bodyPr/>
        <a:lstStyle/>
        <a:p>
          <a:endParaRPr lang="en-US"/>
        </a:p>
      </dgm:t>
    </dgm:pt>
    <dgm:pt modelId="{802E6AF6-33E7-4B69-9EE5-DFE31B7C08BD}" type="sibTrans" cxnId="{328353AE-FFB5-4534-9893-D3C861655E0A}">
      <dgm:prSet/>
      <dgm:spPr/>
      <dgm:t>
        <a:bodyPr/>
        <a:lstStyle/>
        <a:p>
          <a:endParaRPr lang="en-US"/>
        </a:p>
      </dgm:t>
    </dgm:pt>
    <dgm:pt modelId="{C88D07EB-CA8F-43C2-9C18-153922446316}" type="pres">
      <dgm:prSet presAssocID="{EE5AA599-553B-488D-8618-BB678C9D1547}" presName="linearFlow" presStyleCnt="0">
        <dgm:presLayoutVars>
          <dgm:dir/>
          <dgm:resizeHandles val="exact"/>
        </dgm:presLayoutVars>
      </dgm:prSet>
      <dgm:spPr/>
      <dgm:t>
        <a:bodyPr/>
        <a:lstStyle/>
        <a:p>
          <a:endParaRPr lang="en-US"/>
        </a:p>
      </dgm:t>
    </dgm:pt>
    <dgm:pt modelId="{ACF79E82-3A2A-468B-A638-7CEC31C56120}" type="pres">
      <dgm:prSet presAssocID="{20267245-9931-4C00-9ABE-912A7A0B2108}" presName="composite" presStyleCnt="0"/>
      <dgm:spPr/>
      <dgm:t>
        <a:bodyPr/>
        <a:lstStyle/>
        <a:p>
          <a:endParaRPr lang="en-US"/>
        </a:p>
      </dgm:t>
    </dgm:pt>
    <dgm:pt modelId="{3D84B568-D61E-4FCB-80B1-BB9CF7308576}" type="pres">
      <dgm:prSet presAssocID="{20267245-9931-4C00-9ABE-912A7A0B2108}" presName="imgShp" presStyleLbl="fgImgPlace1" presStyleIdx="0" presStyleCnt="1"/>
      <dgm:spPr/>
      <dgm:t>
        <a:bodyPr/>
        <a:lstStyle/>
        <a:p>
          <a:endParaRPr lang="en-US"/>
        </a:p>
      </dgm:t>
    </dgm:pt>
    <dgm:pt modelId="{23A750D1-661C-41CE-ABED-E24F1B6338B8}" type="pres">
      <dgm:prSet presAssocID="{20267245-9931-4C00-9ABE-912A7A0B2108}" presName="txShp" presStyleLbl="node1" presStyleIdx="0" presStyleCnt="1">
        <dgm:presLayoutVars>
          <dgm:bulletEnabled val="1"/>
        </dgm:presLayoutVars>
      </dgm:prSet>
      <dgm:spPr/>
      <dgm:t>
        <a:bodyPr/>
        <a:lstStyle/>
        <a:p>
          <a:endParaRPr lang="en-US"/>
        </a:p>
      </dgm:t>
    </dgm:pt>
  </dgm:ptLst>
  <dgm:cxnLst>
    <dgm:cxn modelId="{09046682-630E-4014-8A9B-B2F9416B99BB}" type="presOf" srcId="{EE5AA599-553B-488D-8618-BB678C9D1547}" destId="{C88D07EB-CA8F-43C2-9C18-153922446316}" srcOrd="0" destOrd="0" presId="urn:microsoft.com/office/officeart/2005/8/layout/vList3#9"/>
    <dgm:cxn modelId="{4AAD8D8D-3C2C-45F2-8459-A09D8A55607B}" type="presOf" srcId="{20267245-9931-4C00-9ABE-912A7A0B2108}" destId="{23A750D1-661C-41CE-ABED-E24F1B6338B8}" srcOrd="0" destOrd="0" presId="urn:microsoft.com/office/officeart/2005/8/layout/vList3#9"/>
    <dgm:cxn modelId="{328353AE-FFB5-4534-9893-D3C861655E0A}" srcId="{EE5AA599-553B-488D-8618-BB678C9D1547}" destId="{20267245-9931-4C00-9ABE-912A7A0B2108}" srcOrd="0" destOrd="0" parTransId="{05F0F5A4-4E21-4EAE-A0DE-13DF5C652A36}" sibTransId="{802E6AF6-33E7-4B69-9EE5-DFE31B7C08BD}"/>
    <dgm:cxn modelId="{737FEEA9-2ECB-4BA8-B65C-0A9BD2DB9BD4}" type="presParOf" srcId="{C88D07EB-CA8F-43C2-9C18-153922446316}" destId="{ACF79E82-3A2A-468B-A638-7CEC31C56120}" srcOrd="0" destOrd="0" presId="urn:microsoft.com/office/officeart/2005/8/layout/vList3#9"/>
    <dgm:cxn modelId="{108FAA80-E07F-4D36-9146-EB20A32AE9A6}" type="presParOf" srcId="{ACF79E82-3A2A-468B-A638-7CEC31C56120}" destId="{3D84B568-D61E-4FCB-80B1-BB9CF7308576}" srcOrd="0" destOrd="0" presId="urn:microsoft.com/office/officeart/2005/8/layout/vList3#9"/>
    <dgm:cxn modelId="{5664301C-4B44-4243-AC99-B0424A177F36}" type="presParOf" srcId="{ACF79E82-3A2A-468B-A638-7CEC31C56120}" destId="{23A750D1-661C-41CE-ABED-E24F1B6338B8}" srcOrd="1" destOrd="0" presId="urn:microsoft.com/office/officeart/2005/8/layout/vList3#9"/>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5AA599-553B-488D-8618-BB678C9D1547}" type="doc">
      <dgm:prSet loTypeId="urn:microsoft.com/office/officeart/2005/8/layout/vList3#10" loCatId="list" qsTypeId="urn:microsoft.com/office/officeart/2005/8/quickstyle/simple5" qsCatId="simple" csTypeId="urn:microsoft.com/office/officeart/2005/8/colors/accent0_3" csCatId="mainScheme" phldr="1"/>
      <dgm:spPr/>
      <dgm:t>
        <a:bodyPr/>
        <a:lstStyle/>
        <a:p>
          <a:endParaRPr lang="en-US"/>
        </a:p>
      </dgm:t>
    </dgm:pt>
    <dgm:pt modelId="{20267245-9931-4C00-9ABE-912A7A0B2108}">
      <dgm:prSet/>
      <dgm:spPr/>
      <dgm:t>
        <a:bodyPr/>
        <a:lstStyle/>
        <a:p>
          <a:pPr rtl="0"/>
          <a:r>
            <a:rPr lang="en-US" b="1" dirty="0" smtClean="0">
              <a:latin typeface="Cambria" pitchFamily="18" charset="0"/>
            </a:rPr>
            <a:t>INTERNET PHONE</a:t>
          </a:r>
          <a:endParaRPr lang="en-US" b="1" dirty="0">
            <a:latin typeface="Cambria" pitchFamily="18" charset="0"/>
          </a:endParaRPr>
        </a:p>
      </dgm:t>
    </dgm:pt>
    <dgm:pt modelId="{05F0F5A4-4E21-4EAE-A0DE-13DF5C652A36}" type="parTrans" cxnId="{328353AE-FFB5-4534-9893-D3C861655E0A}">
      <dgm:prSet/>
      <dgm:spPr/>
      <dgm:t>
        <a:bodyPr/>
        <a:lstStyle/>
        <a:p>
          <a:endParaRPr lang="en-US"/>
        </a:p>
      </dgm:t>
    </dgm:pt>
    <dgm:pt modelId="{802E6AF6-33E7-4B69-9EE5-DFE31B7C08BD}" type="sibTrans" cxnId="{328353AE-FFB5-4534-9893-D3C861655E0A}">
      <dgm:prSet/>
      <dgm:spPr/>
      <dgm:t>
        <a:bodyPr/>
        <a:lstStyle/>
        <a:p>
          <a:endParaRPr lang="en-US"/>
        </a:p>
      </dgm:t>
    </dgm:pt>
    <dgm:pt modelId="{C88D07EB-CA8F-43C2-9C18-153922446316}" type="pres">
      <dgm:prSet presAssocID="{EE5AA599-553B-488D-8618-BB678C9D1547}" presName="linearFlow" presStyleCnt="0">
        <dgm:presLayoutVars>
          <dgm:dir/>
          <dgm:resizeHandles val="exact"/>
        </dgm:presLayoutVars>
      </dgm:prSet>
      <dgm:spPr/>
      <dgm:t>
        <a:bodyPr/>
        <a:lstStyle/>
        <a:p>
          <a:endParaRPr lang="en-US"/>
        </a:p>
      </dgm:t>
    </dgm:pt>
    <dgm:pt modelId="{ACF79E82-3A2A-468B-A638-7CEC31C56120}" type="pres">
      <dgm:prSet presAssocID="{20267245-9931-4C00-9ABE-912A7A0B2108}" presName="composite" presStyleCnt="0"/>
      <dgm:spPr/>
      <dgm:t>
        <a:bodyPr/>
        <a:lstStyle/>
        <a:p>
          <a:endParaRPr lang="en-US"/>
        </a:p>
      </dgm:t>
    </dgm:pt>
    <dgm:pt modelId="{3D84B568-D61E-4FCB-80B1-BB9CF7308576}" type="pres">
      <dgm:prSet presAssocID="{20267245-9931-4C00-9ABE-912A7A0B2108}" presName="imgShp" presStyleLbl="fgImgPlace1" presStyleIdx="0" presStyleCnt="1"/>
      <dgm:spPr/>
      <dgm:t>
        <a:bodyPr/>
        <a:lstStyle/>
        <a:p>
          <a:endParaRPr lang="en-US"/>
        </a:p>
      </dgm:t>
    </dgm:pt>
    <dgm:pt modelId="{23A750D1-661C-41CE-ABED-E24F1B6338B8}" type="pres">
      <dgm:prSet presAssocID="{20267245-9931-4C00-9ABE-912A7A0B2108}" presName="txShp" presStyleLbl="node1" presStyleIdx="0" presStyleCnt="1">
        <dgm:presLayoutVars>
          <dgm:bulletEnabled val="1"/>
        </dgm:presLayoutVars>
      </dgm:prSet>
      <dgm:spPr/>
      <dgm:t>
        <a:bodyPr/>
        <a:lstStyle/>
        <a:p>
          <a:endParaRPr lang="en-US"/>
        </a:p>
      </dgm:t>
    </dgm:pt>
  </dgm:ptLst>
  <dgm:cxnLst>
    <dgm:cxn modelId="{3B9909A3-F76B-44AC-BC31-95F8C0702463}" type="presOf" srcId="{20267245-9931-4C00-9ABE-912A7A0B2108}" destId="{23A750D1-661C-41CE-ABED-E24F1B6338B8}" srcOrd="0" destOrd="0" presId="urn:microsoft.com/office/officeart/2005/8/layout/vList3#10"/>
    <dgm:cxn modelId="{A91C416C-1A99-4963-BD3A-BC2C2F114DFB}" type="presOf" srcId="{EE5AA599-553B-488D-8618-BB678C9D1547}" destId="{C88D07EB-CA8F-43C2-9C18-153922446316}" srcOrd="0" destOrd="0" presId="urn:microsoft.com/office/officeart/2005/8/layout/vList3#10"/>
    <dgm:cxn modelId="{328353AE-FFB5-4534-9893-D3C861655E0A}" srcId="{EE5AA599-553B-488D-8618-BB678C9D1547}" destId="{20267245-9931-4C00-9ABE-912A7A0B2108}" srcOrd="0" destOrd="0" parTransId="{05F0F5A4-4E21-4EAE-A0DE-13DF5C652A36}" sibTransId="{802E6AF6-33E7-4B69-9EE5-DFE31B7C08BD}"/>
    <dgm:cxn modelId="{22FC6C36-A133-41B8-96F0-EB56CB37DBE9}" type="presParOf" srcId="{C88D07EB-CA8F-43C2-9C18-153922446316}" destId="{ACF79E82-3A2A-468B-A638-7CEC31C56120}" srcOrd="0" destOrd="0" presId="urn:microsoft.com/office/officeart/2005/8/layout/vList3#10"/>
    <dgm:cxn modelId="{B986D827-DABC-414F-A26B-5FC99423518B}" type="presParOf" srcId="{ACF79E82-3A2A-468B-A638-7CEC31C56120}" destId="{3D84B568-D61E-4FCB-80B1-BB9CF7308576}" srcOrd="0" destOrd="0" presId="urn:microsoft.com/office/officeart/2005/8/layout/vList3#10"/>
    <dgm:cxn modelId="{B9C13459-19C1-4071-AB17-D1DFD59E9E43}" type="presParOf" srcId="{ACF79E82-3A2A-468B-A638-7CEC31C56120}" destId="{23A750D1-661C-41CE-ABED-E24F1B6338B8}" srcOrd="1" destOrd="0" presId="urn:microsoft.com/office/officeart/2005/8/layout/vList3#10"/>
  </dgm:cxnLst>
  <dgm:bg/>
  <dgm:whole/>
  <dgm:extLst>
    <a:ext uri="http://schemas.microsoft.com/office/drawing/2008/diagram">
      <dsp:dataModelExt xmlns:dsp="http://schemas.microsoft.com/office/drawing/2008/diagram" relId="rId5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5AA599-553B-488D-8618-BB678C9D1547}"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US"/>
        </a:p>
      </dgm:t>
    </dgm:pt>
    <dgm:pt modelId="{20267245-9931-4C00-9ABE-912A7A0B2108}">
      <dgm:prSet/>
      <dgm:spPr/>
      <dgm:t>
        <a:bodyPr/>
        <a:lstStyle/>
        <a:p>
          <a:pPr rtl="0"/>
          <a:r>
            <a:rPr lang="en-US" b="1" dirty="0" smtClean="0">
              <a:latin typeface="Cambria" pitchFamily="18" charset="0"/>
            </a:rPr>
            <a:t>HAND HELD  .  WIRELESS  .  INTERNET  </a:t>
          </a:r>
        </a:p>
      </dgm:t>
    </dgm:pt>
    <dgm:pt modelId="{05F0F5A4-4E21-4EAE-A0DE-13DF5C652A36}" type="parTrans" cxnId="{328353AE-FFB5-4534-9893-D3C861655E0A}">
      <dgm:prSet/>
      <dgm:spPr/>
      <dgm:t>
        <a:bodyPr/>
        <a:lstStyle/>
        <a:p>
          <a:endParaRPr lang="en-US"/>
        </a:p>
      </dgm:t>
    </dgm:pt>
    <dgm:pt modelId="{802E6AF6-33E7-4B69-9EE5-DFE31B7C08BD}" type="sibTrans" cxnId="{328353AE-FFB5-4534-9893-D3C861655E0A}">
      <dgm:prSet/>
      <dgm:spPr/>
      <dgm:t>
        <a:bodyPr/>
        <a:lstStyle/>
        <a:p>
          <a:endParaRPr lang="en-US"/>
        </a:p>
      </dgm:t>
    </dgm:pt>
    <dgm:pt modelId="{8100C862-DD23-4A30-8529-542013C18331}" type="pres">
      <dgm:prSet presAssocID="{EE5AA599-553B-488D-8618-BB678C9D1547}" presName="Name0" presStyleCnt="0">
        <dgm:presLayoutVars>
          <dgm:dir/>
          <dgm:animLvl val="lvl"/>
          <dgm:resizeHandles val="exact"/>
        </dgm:presLayoutVars>
      </dgm:prSet>
      <dgm:spPr/>
      <dgm:t>
        <a:bodyPr/>
        <a:lstStyle/>
        <a:p>
          <a:endParaRPr lang="en-US"/>
        </a:p>
      </dgm:t>
    </dgm:pt>
    <dgm:pt modelId="{7B042C0E-2CF2-41F0-BFDC-FA3B9A837B49}" type="pres">
      <dgm:prSet presAssocID="{20267245-9931-4C00-9ABE-912A7A0B2108}" presName="linNode" presStyleCnt="0"/>
      <dgm:spPr/>
      <dgm:t>
        <a:bodyPr/>
        <a:lstStyle/>
        <a:p>
          <a:endParaRPr lang="en-US"/>
        </a:p>
      </dgm:t>
    </dgm:pt>
    <dgm:pt modelId="{3CB88EE8-6028-43D2-A4CB-B4FC8838B2E9}" type="pres">
      <dgm:prSet presAssocID="{20267245-9931-4C00-9ABE-912A7A0B2108}" presName="parentText" presStyleLbl="node1" presStyleIdx="0" presStyleCnt="1" custScaleX="277778">
        <dgm:presLayoutVars>
          <dgm:chMax val="1"/>
          <dgm:bulletEnabled val="1"/>
        </dgm:presLayoutVars>
      </dgm:prSet>
      <dgm:spPr/>
      <dgm:t>
        <a:bodyPr/>
        <a:lstStyle/>
        <a:p>
          <a:endParaRPr lang="en-US"/>
        </a:p>
      </dgm:t>
    </dgm:pt>
  </dgm:ptLst>
  <dgm:cxnLst>
    <dgm:cxn modelId="{F4AE3755-45F1-4B98-BEB6-3EFF53D540F1}" type="presOf" srcId="{EE5AA599-553B-488D-8618-BB678C9D1547}" destId="{8100C862-DD23-4A30-8529-542013C18331}" srcOrd="0" destOrd="0" presId="urn:microsoft.com/office/officeart/2005/8/layout/vList5"/>
    <dgm:cxn modelId="{328353AE-FFB5-4534-9893-D3C861655E0A}" srcId="{EE5AA599-553B-488D-8618-BB678C9D1547}" destId="{20267245-9931-4C00-9ABE-912A7A0B2108}" srcOrd="0" destOrd="0" parTransId="{05F0F5A4-4E21-4EAE-A0DE-13DF5C652A36}" sibTransId="{802E6AF6-33E7-4B69-9EE5-DFE31B7C08BD}"/>
    <dgm:cxn modelId="{A37B728E-AF45-4290-BC0C-2B3D306D8AEE}" type="presOf" srcId="{20267245-9931-4C00-9ABE-912A7A0B2108}" destId="{3CB88EE8-6028-43D2-A4CB-B4FC8838B2E9}" srcOrd="0" destOrd="0" presId="urn:microsoft.com/office/officeart/2005/8/layout/vList5"/>
    <dgm:cxn modelId="{80DE79BF-106B-4F3C-89CA-68B58C194132}" type="presParOf" srcId="{8100C862-DD23-4A30-8529-542013C18331}" destId="{7B042C0E-2CF2-41F0-BFDC-FA3B9A837B49}" srcOrd="0" destOrd="0" presId="urn:microsoft.com/office/officeart/2005/8/layout/vList5"/>
    <dgm:cxn modelId="{BC433279-0142-4B95-882C-07412412C732}" type="presParOf" srcId="{7B042C0E-2CF2-41F0-BFDC-FA3B9A837B49}" destId="{3CB88EE8-6028-43D2-A4CB-B4FC8838B2E9}" srcOrd="0" destOrd="0" presId="urn:microsoft.com/office/officeart/2005/8/layout/vList5"/>
  </dgm:cxnLst>
  <dgm:bg/>
  <dgm:whole/>
  <dgm:extLst>
    <a:ext uri="http://schemas.microsoft.com/office/drawing/2008/diagram">
      <dsp:dataModelExt xmlns:dsp="http://schemas.microsoft.com/office/drawing/2008/diagram" relId="rId5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1A2F15-5B6D-4329-949C-2082EFE55388}"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2F835500-BDE8-45FC-8F31-54825753F0D1}">
      <dgm:prSet/>
      <dgm:spPr/>
      <dgm:t>
        <a:bodyPr/>
        <a:lstStyle/>
        <a:p>
          <a:pPr rtl="0"/>
          <a:r>
            <a:rPr lang="en-US" dirty="0" smtClean="0"/>
            <a:t>The immediate future of communication technology</a:t>
          </a:r>
          <a:endParaRPr lang="en-US" dirty="0"/>
        </a:p>
      </dgm:t>
    </dgm:pt>
    <dgm:pt modelId="{310D3DBE-B219-42F0-A353-B771F55A41CE}" type="parTrans" cxnId="{E14DB2E9-5B28-41CB-94C4-F1334FBA6BEF}">
      <dgm:prSet/>
      <dgm:spPr/>
      <dgm:t>
        <a:bodyPr/>
        <a:lstStyle/>
        <a:p>
          <a:endParaRPr lang="en-US"/>
        </a:p>
      </dgm:t>
    </dgm:pt>
    <dgm:pt modelId="{037770C4-3960-4E50-8A97-665F31DAC040}" type="sibTrans" cxnId="{E14DB2E9-5B28-41CB-94C4-F1334FBA6BEF}">
      <dgm:prSet/>
      <dgm:spPr/>
      <dgm:t>
        <a:bodyPr/>
        <a:lstStyle/>
        <a:p>
          <a:endParaRPr lang="en-US"/>
        </a:p>
      </dgm:t>
    </dgm:pt>
    <dgm:pt modelId="{7031C14E-6E03-4FFF-B017-BA40DB908F66}" type="pres">
      <dgm:prSet presAssocID="{071A2F15-5B6D-4329-949C-2082EFE55388}" presName="linear" presStyleCnt="0">
        <dgm:presLayoutVars>
          <dgm:animLvl val="lvl"/>
          <dgm:resizeHandles val="exact"/>
        </dgm:presLayoutVars>
      </dgm:prSet>
      <dgm:spPr/>
      <dgm:t>
        <a:bodyPr/>
        <a:lstStyle/>
        <a:p>
          <a:endParaRPr lang="en-US"/>
        </a:p>
      </dgm:t>
    </dgm:pt>
    <dgm:pt modelId="{97CD836B-B9C3-4BE4-8BBB-0490AEFAC63F}" type="pres">
      <dgm:prSet presAssocID="{2F835500-BDE8-45FC-8F31-54825753F0D1}" presName="parentText" presStyleLbl="node1" presStyleIdx="0" presStyleCnt="1">
        <dgm:presLayoutVars>
          <dgm:chMax val="0"/>
          <dgm:bulletEnabled val="1"/>
        </dgm:presLayoutVars>
      </dgm:prSet>
      <dgm:spPr/>
      <dgm:t>
        <a:bodyPr/>
        <a:lstStyle/>
        <a:p>
          <a:endParaRPr lang="en-US"/>
        </a:p>
      </dgm:t>
    </dgm:pt>
  </dgm:ptLst>
  <dgm:cxnLst>
    <dgm:cxn modelId="{607D3D3D-15BD-4918-8C09-4527AEE29104}" type="presOf" srcId="{2F835500-BDE8-45FC-8F31-54825753F0D1}" destId="{97CD836B-B9C3-4BE4-8BBB-0490AEFAC63F}" srcOrd="0" destOrd="0" presId="urn:microsoft.com/office/officeart/2005/8/layout/vList2"/>
    <dgm:cxn modelId="{E14DB2E9-5B28-41CB-94C4-F1334FBA6BEF}" srcId="{071A2F15-5B6D-4329-949C-2082EFE55388}" destId="{2F835500-BDE8-45FC-8F31-54825753F0D1}" srcOrd="0" destOrd="0" parTransId="{310D3DBE-B219-42F0-A353-B771F55A41CE}" sibTransId="{037770C4-3960-4E50-8A97-665F31DAC040}"/>
    <dgm:cxn modelId="{25A415CF-4993-48F2-B4B0-FEF500569BD3}" type="presOf" srcId="{071A2F15-5B6D-4329-949C-2082EFE55388}" destId="{7031C14E-6E03-4FFF-B017-BA40DB908F66}" srcOrd="0" destOrd="0" presId="urn:microsoft.com/office/officeart/2005/8/layout/vList2"/>
    <dgm:cxn modelId="{3403DD93-3764-41EF-8B77-0715F1056A65}" type="presParOf" srcId="{7031C14E-6E03-4FFF-B017-BA40DB908F66}" destId="{97CD836B-B9C3-4BE4-8BBB-0490AEFAC63F}" srcOrd="0" destOrd="0" presId="urn:microsoft.com/office/officeart/2005/8/layout/vList2"/>
  </dgm:cxnLst>
  <dgm:bg/>
  <dgm:whole/>
  <dgm:extLst>
    <a:ext uri="http://schemas.microsoft.com/office/drawing/2008/diagram">
      <dsp:dataModelExt xmlns:dsp="http://schemas.microsoft.com/office/drawing/2008/diagram" relId="rId6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9D9F5B2-2343-439A-887E-7DC5EB08485A}" type="doc">
      <dgm:prSet loTypeId="urn:microsoft.com/office/officeart/2008/layout/NameandTitleOrganizationalChart#1" loCatId="hierarchy" qsTypeId="urn:microsoft.com/office/officeart/2005/8/quickstyle/simple4" qsCatId="simple" csTypeId="urn:microsoft.com/office/officeart/2005/8/colors/colorful3" csCatId="colorful" phldr="1"/>
      <dgm:spPr/>
      <dgm:t>
        <a:bodyPr/>
        <a:lstStyle/>
        <a:p>
          <a:endParaRPr lang="en-US"/>
        </a:p>
      </dgm:t>
    </dgm:pt>
    <dgm:pt modelId="{366AB9F3-620C-4230-B11C-13D57D2390CE}">
      <dgm:prSet phldrT="[Text]"/>
      <dgm:spPr/>
      <dgm:t>
        <a:bodyPr/>
        <a:lstStyle/>
        <a:p>
          <a:r>
            <a:rPr lang="en-US" dirty="0" smtClean="0"/>
            <a:t>Business</a:t>
          </a:r>
          <a:endParaRPr lang="en-US" dirty="0"/>
        </a:p>
      </dgm:t>
    </dgm:pt>
    <dgm:pt modelId="{C209D6F3-1D94-429E-AAA3-1025F0C4229D}" type="parTrans" cxnId="{35958C24-8F27-434E-8347-AD2C68FC298C}">
      <dgm:prSet/>
      <dgm:spPr/>
      <dgm:t>
        <a:bodyPr/>
        <a:lstStyle/>
        <a:p>
          <a:endParaRPr lang="en-US"/>
        </a:p>
      </dgm:t>
    </dgm:pt>
    <dgm:pt modelId="{D7E6EBEF-4EEB-4219-AE67-9778FD46ABCD}" type="sibTrans" cxnId="{35958C24-8F27-434E-8347-AD2C68FC298C}">
      <dgm:prSet/>
      <dgm:spPr/>
      <dgm:t>
        <a:bodyPr/>
        <a:lstStyle/>
        <a:p>
          <a:r>
            <a:rPr lang="en-US" dirty="0" smtClean="0"/>
            <a:t>A Risk</a:t>
          </a:r>
          <a:endParaRPr lang="en-US" dirty="0"/>
        </a:p>
      </dgm:t>
    </dgm:pt>
    <dgm:pt modelId="{09D42B1E-3C56-409B-8202-EF491AEF4A17}" type="asst">
      <dgm:prSet phldrT="[Text]"/>
      <dgm:spPr/>
      <dgm:t>
        <a:bodyPr/>
        <a:lstStyle/>
        <a:p>
          <a:r>
            <a:rPr lang="en-US" dirty="0" smtClean="0"/>
            <a:t>Innovation</a:t>
          </a:r>
          <a:endParaRPr lang="en-US" dirty="0"/>
        </a:p>
      </dgm:t>
    </dgm:pt>
    <dgm:pt modelId="{27CDA3E4-57D0-4602-95CC-7DFB245DBFC9}" type="parTrans" cxnId="{6857CEA1-AD8E-41CA-B526-E47B8595E817}">
      <dgm:prSet/>
      <dgm:spPr/>
      <dgm:t>
        <a:bodyPr/>
        <a:lstStyle/>
        <a:p>
          <a:endParaRPr lang="en-US"/>
        </a:p>
      </dgm:t>
    </dgm:pt>
    <dgm:pt modelId="{445FCBE0-B41D-4B30-9F8B-A21EE65D2501}" type="sibTrans" cxnId="{6857CEA1-AD8E-41CA-B526-E47B8595E817}">
      <dgm:prSet/>
      <dgm:spPr/>
      <dgm:t>
        <a:bodyPr/>
        <a:lstStyle/>
        <a:p>
          <a:r>
            <a:rPr lang="en-US" dirty="0" smtClean="0"/>
            <a:t>Eliminates risk </a:t>
          </a:r>
          <a:endParaRPr lang="en-US" dirty="0"/>
        </a:p>
      </dgm:t>
    </dgm:pt>
    <dgm:pt modelId="{F0065FE6-6D4A-4EC9-8A67-2681B571CA4C}">
      <dgm:prSet phldrT="[Text]"/>
      <dgm:spPr/>
      <dgm:t>
        <a:bodyPr/>
        <a:lstStyle/>
        <a:p>
          <a:r>
            <a:rPr lang="en-US" dirty="0" smtClean="0"/>
            <a:t>Product</a:t>
          </a:r>
          <a:endParaRPr lang="en-US" dirty="0"/>
        </a:p>
      </dgm:t>
    </dgm:pt>
    <dgm:pt modelId="{DFF49E5B-F0BA-4CEE-924F-EA106641C929}" type="parTrans" cxnId="{58B3F02B-E36B-4400-8D31-C9E49AAC462A}">
      <dgm:prSet/>
      <dgm:spPr/>
      <dgm:t>
        <a:bodyPr/>
        <a:lstStyle/>
        <a:p>
          <a:endParaRPr lang="en-US"/>
        </a:p>
      </dgm:t>
    </dgm:pt>
    <dgm:pt modelId="{14FBA25E-29DE-4495-A8A2-F91632D5B56F}" type="sibTrans" cxnId="{58B3F02B-E36B-4400-8D31-C9E49AAC462A}">
      <dgm:prSet/>
      <dgm:spPr/>
      <dgm:t>
        <a:bodyPr/>
        <a:lstStyle/>
        <a:p>
          <a:r>
            <a:rPr lang="en-US" dirty="0" smtClean="0"/>
            <a:t>Innovation</a:t>
          </a:r>
          <a:endParaRPr lang="en-US" dirty="0"/>
        </a:p>
      </dgm:t>
    </dgm:pt>
    <dgm:pt modelId="{31773323-A8A4-4720-BC74-0B63E1D83DC0}">
      <dgm:prSet phldrT="[Text]"/>
      <dgm:spPr/>
      <dgm:t>
        <a:bodyPr/>
        <a:lstStyle/>
        <a:p>
          <a:r>
            <a:rPr lang="en-US" dirty="0" smtClean="0"/>
            <a:t>Process</a:t>
          </a:r>
          <a:endParaRPr lang="en-US" dirty="0"/>
        </a:p>
      </dgm:t>
    </dgm:pt>
    <dgm:pt modelId="{A4F156BC-7BEC-45B7-A61F-FCFACB87A0F7}" type="parTrans" cxnId="{1C6038DD-2C73-451C-8DC0-B8C72C7C98EB}">
      <dgm:prSet/>
      <dgm:spPr/>
      <dgm:t>
        <a:bodyPr/>
        <a:lstStyle/>
        <a:p>
          <a:endParaRPr lang="en-US"/>
        </a:p>
      </dgm:t>
    </dgm:pt>
    <dgm:pt modelId="{1F95264A-BA86-4700-86C9-21A6F3B886CB}" type="sibTrans" cxnId="{1C6038DD-2C73-451C-8DC0-B8C72C7C98EB}">
      <dgm:prSet/>
      <dgm:spPr/>
      <dgm:t>
        <a:bodyPr/>
        <a:lstStyle/>
        <a:p>
          <a:r>
            <a:rPr lang="en-US" dirty="0" smtClean="0"/>
            <a:t>Innovation</a:t>
          </a:r>
          <a:endParaRPr lang="en-US" dirty="0"/>
        </a:p>
      </dgm:t>
    </dgm:pt>
    <dgm:pt modelId="{EC7126E6-5122-4965-9489-F91B9E31B722}">
      <dgm:prSet phldrT="[Text]"/>
      <dgm:spPr/>
      <dgm:t>
        <a:bodyPr/>
        <a:lstStyle/>
        <a:p>
          <a:r>
            <a:rPr lang="en-US" dirty="0" smtClean="0"/>
            <a:t>Presentation</a:t>
          </a:r>
          <a:endParaRPr lang="en-US" dirty="0"/>
        </a:p>
      </dgm:t>
    </dgm:pt>
    <dgm:pt modelId="{57CA5B5B-EF08-48E2-B128-E83D712F089D}" type="parTrans" cxnId="{DD2444AB-441A-4FA4-9B6B-33579DD28F82}">
      <dgm:prSet/>
      <dgm:spPr/>
      <dgm:t>
        <a:bodyPr/>
        <a:lstStyle/>
        <a:p>
          <a:endParaRPr lang="en-US"/>
        </a:p>
      </dgm:t>
    </dgm:pt>
    <dgm:pt modelId="{4E8FF199-401C-413B-A311-14E0D1D65292}" type="sibTrans" cxnId="{DD2444AB-441A-4FA4-9B6B-33579DD28F82}">
      <dgm:prSet/>
      <dgm:spPr/>
      <dgm:t>
        <a:bodyPr/>
        <a:lstStyle/>
        <a:p>
          <a:r>
            <a:rPr lang="en-US" dirty="0" smtClean="0"/>
            <a:t>Innovation</a:t>
          </a:r>
          <a:endParaRPr lang="en-US" dirty="0"/>
        </a:p>
      </dgm:t>
    </dgm:pt>
    <dgm:pt modelId="{78F83804-1558-477C-B970-A09BC978C669}" type="pres">
      <dgm:prSet presAssocID="{D9D9F5B2-2343-439A-887E-7DC5EB08485A}" presName="hierChild1" presStyleCnt="0">
        <dgm:presLayoutVars>
          <dgm:orgChart val="1"/>
          <dgm:chPref val="1"/>
          <dgm:animOne val="branch"/>
          <dgm:animLvl val="lvl"/>
          <dgm:resizeHandles/>
        </dgm:presLayoutVars>
      </dgm:prSet>
      <dgm:spPr/>
      <dgm:t>
        <a:bodyPr/>
        <a:lstStyle/>
        <a:p>
          <a:endParaRPr lang="en-US"/>
        </a:p>
      </dgm:t>
    </dgm:pt>
    <dgm:pt modelId="{414A4D50-8D4A-4204-B989-F8B9E2228BE6}" type="pres">
      <dgm:prSet presAssocID="{366AB9F3-620C-4230-B11C-13D57D2390CE}" presName="hierRoot1" presStyleCnt="0">
        <dgm:presLayoutVars>
          <dgm:hierBranch val="init"/>
        </dgm:presLayoutVars>
      </dgm:prSet>
      <dgm:spPr/>
      <dgm:t>
        <a:bodyPr/>
        <a:lstStyle/>
        <a:p>
          <a:endParaRPr lang="en-US"/>
        </a:p>
      </dgm:t>
    </dgm:pt>
    <dgm:pt modelId="{BF6FD2C5-40EA-4058-8965-30FD89FC5F7A}" type="pres">
      <dgm:prSet presAssocID="{366AB9F3-620C-4230-B11C-13D57D2390CE}" presName="rootComposite1" presStyleCnt="0"/>
      <dgm:spPr/>
      <dgm:t>
        <a:bodyPr/>
        <a:lstStyle/>
        <a:p>
          <a:endParaRPr lang="en-US"/>
        </a:p>
      </dgm:t>
    </dgm:pt>
    <dgm:pt modelId="{2EF9C46A-0831-4A98-82BB-B5FA02918F0A}" type="pres">
      <dgm:prSet presAssocID="{366AB9F3-620C-4230-B11C-13D57D2390CE}" presName="rootText1" presStyleLbl="node0" presStyleIdx="0" presStyleCnt="1">
        <dgm:presLayoutVars>
          <dgm:chMax/>
          <dgm:chPref val="3"/>
        </dgm:presLayoutVars>
      </dgm:prSet>
      <dgm:spPr/>
      <dgm:t>
        <a:bodyPr/>
        <a:lstStyle/>
        <a:p>
          <a:endParaRPr lang="en-US"/>
        </a:p>
      </dgm:t>
    </dgm:pt>
    <dgm:pt modelId="{E3236A8D-F018-4286-AC6C-641A1A6F67C4}" type="pres">
      <dgm:prSet presAssocID="{366AB9F3-620C-4230-B11C-13D57D2390CE}" presName="titleText1" presStyleLbl="fgAcc0" presStyleIdx="0" presStyleCnt="1">
        <dgm:presLayoutVars>
          <dgm:chMax val="0"/>
          <dgm:chPref val="0"/>
        </dgm:presLayoutVars>
      </dgm:prSet>
      <dgm:spPr/>
      <dgm:t>
        <a:bodyPr/>
        <a:lstStyle/>
        <a:p>
          <a:endParaRPr lang="en-US"/>
        </a:p>
      </dgm:t>
    </dgm:pt>
    <dgm:pt modelId="{F1B56994-C9E2-4E89-8B56-106E118E6607}" type="pres">
      <dgm:prSet presAssocID="{366AB9F3-620C-4230-B11C-13D57D2390CE}" presName="rootConnector1" presStyleLbl="node1" presStyleIdx="0" presStyleCnt="3"/>
      <dgm:spPr/>
      <dgm:t>
        <a:bodyPr/>
        <a:lstStyle/>
        <a:p>
          <a:endParaRPr lang="en-US"/>
        </a:p>
      </dgm:t>
    </dgm:pt>
    <dgm:pt modelId="{2692B8A4-5C2A-4BD4-8294-48EACD1F50B3}" type="pres">
      <dgm:prSet presAssocID="{366AB9F3-620C-4230-B11C-13D57D2390CE}" presName="hierChild2" presStyleCnt="0"/>
      <dgm:spPr/>
      <dgm:t>
        <a:bodyPr/>
        <a:lstStyle/>
        <a:p>
          <a:endParaRPr lang="en-US"/>
        </a:p>
      </dgm:t>
    </dgm:pt>
    <dgm:pt modelId="{F20C3F31-0F98-4593-9FC3-55120DB7306D}" type="pres">
      <dgm:prSet presAssocID="{DFF49E5B-F0BA-4CEE-924F-EA106641C929}" presName="Name37" presStyleLbl="parChTrans1D2" presStyleIdx="0" presStyleCnt="4"/>
      <dgm:spPr/>
      <dgm:t>
        <a:bodyPr/>
        <a:lstStyle/>
        <a:p>
          <a:endParaRPr lang="en-US"/>
        </a:p>
      </dgm:t>
    </dgm:pt>
    <dgm:pt modelId="{8EA4AAC6-411C-4F82-BB60-553636D727A8}" type="pres">
      <dgm:prSet presAssocID="{F0065FE6-6D4A-4EC9-8A67-2681B571CA4C}" presName="hierRoot2" presStyleCnt="0">
        <dgm:presLayoutVars>
          <dgm:hierBranch val="init"/>
        </dgm:presLayoutVars>
      </dgm:prSet>
      <dgm:spPr/>
      <dgm:t>
        <a:bodyPr/>
        <a:lstStyle/>
        <a:p>
          <a:endParaRPr lang="en-US"/>
        </a:p>
      </dgm:t>
    </dgm:pt>
    <dgm:pt modelId="{59EE025A-E5C0-438F-90A0-768650EBA635}" type="pres">
      <dgm:prSet presAssocID="{F0065FE6-6D4A-4EC9-8A67-2681B571CA4C}" presName="rootComposite" presStyleCnt="0"/>
      <dgm:spPr/>
      <dgm:t>
        <a:bodyPr/>
        <a:lstStyle/>
        <a:p>
          <a:endParaRPr lang="en-US"/>
        </a:p>
      </dgm:t>
    </dgm:pt>
    <dgm:pt modelId="{F39AE104-C342-4CE9-AB4B-ADC5588827DE}" type="pres">
      <dgm:prSet presAssocID="{F0065FE6-6D4A-4EC9-8A67-2681B571CA4C}" presName="rootText" presStyleLbl="node1" presStyleIdx="0" presStyleCnt="3">
        <dgm:presLayoutVars>
          <dgm:chMax/>
          <dgm:chPref val="3"/>
        </dgm:presLayoutVars>
      </dgm:prSet>
      <dgm:spPr/>
      <dgm:t>
        <a:bodyPr/>
        <a:lstStyle/>
        <a:p>
          <a:endParaRPr lang="en-US"/>
        </a:p>
      </dgm:t>
    </dgm:pt>
    <dgm:pt modelId="{3D813449-97D7-45A7-8D23-454371DA5CFB}" type="pres">
      <dgm:prSet presAssocID="{F0065FE6-6D4A-4EC9-8A67-2681B571CA4C}" presName="titleText2" presStyleLbl="fgAcc1" presStyleIdx="0" presStyleCnt="3" custScaleY="103821">
        <dgm:presLayoutVars>
          <dgm:chMax val="0"/>
          <dgm:chPref val="0"/>
        </dgm:presLayoutVars>
      </dgm:prSet>
      <dgm:spPr/>
      <dgm:t>
        <a:bodyPr/>
        <a:lstStyle/>
        <a:p>
          <a:endParaRPr lang="en-US"/>
        </a:p>
      </dgm:t>
    </dgm:pt>
    <dgm:pt modelId="{49CC1E2A-2DA6-417E-B29C-F51B654CBCFF}" type="pres">
      <dgm:prSet presAssocID="{F0065FE6-6D4A-4EC9-8A67-2681B571CA4C}" presName="rootConnector" presStyleLbl="node2" presStyleIdx="0" presStyleCnt="0"/>
      <dgm:spPr/>
      <dgm:t>
        <a:bodyPr/>
        <a:lstStyle/>
        <a:p>
          <a:endParaRPr lang="en-US"/>
        </a:p>
      </dgm:t>
    </dgm:pt>
    <dgm:pt modelId="{00AA25CA-F138-4C32-9EF9-F49D387AB8DA}" type="pres">
      <dgm:prSet presAssocID="{F0065FE6-6D4A-4EC9-8A67-2681B571CA4C}" presName="hierChild4" presStyleCnt="0"/>
      <dgm:spPr/>
      <dgm:t>
        <a:bodyPr/>
        <a:lstStyle/>
        <a:p>
          <a:endParaRPr lang="en-US"/>
        </a:p>
      </dgm:t>
    </dgm:pt>
    <dgm:pt modelId="{85C4AB49-A1F1-4CF6-B0DB-B63FC26866EE}" type="pres">
      <dgm:prSet presAssocID="{F0065FE6-6D4A-4EC9-8A67-2681B571CA4C}" presName="hierChild5" presStyleCnt="0"/>
      <dgm:spPr/>
      <dgm:t>
        <a:bodyPr/>
        <a:lstStyle/>
        <a:p>
          <a:endParaRPr lang="en-US"/>
        </a:p>
      </dgm:t>
    </dgm:pt>
    <dgm:pt modelId="{A84D6220-7DD2-4BD4-8828-B99A10108C6D}" type="pres">
      <dgm:prSet presAssocID="{A4F156BC-7BEC-45B7-A61F-FCFACB87A0F7}" presName="Name37" presStyleLbl="parChTrans1D2" presStyleIdx="1" presStyleCnt="4"/>
      <dgm:spPr/>
      <dgm:t>
        <a:bodyPr/>
        <a:lstStyle/>
        <a:p>
          <a:endParaRPr lang="en-US"/>
        </a:p>
      </dgm:t>
    </dgm:pt>
    <dgm:pt modelId="{6FF8D3AE-DC1E-4DEC-97B1-C3E8B821038D}" type="pres">
      <dgm:prSet presAssocID="{31773323-A8A4-4720-BC74-0B63E1D83DC0}" presName="hierRoot2" presStyleCnt="0">
        <dgm:presLayoutVars>
          <dgm:hierBranch val="init"/>
        </dgm:presLayoutVars>
      </dgm:prSet>
      <dgm:spPr/>
      <dgm:t>
        <a:bodyPr/>
        <a:lstStyle/>
        <a:p>
          <a:endParaRPr lang="en-US"/>
        </a:p>
      </dgm:t>
    </dgm:pt>
    <dgm:pt modelId="{210F2586-25B5-469F-A411-9AB9677C56CF}" type="pres">
      <dgm:prSet presAssocID="{31773323-A8A4-4720-BC74-0B63E1D83DC0}" presName="rootComposite" presStyleCnt="0"/>
      <dgm:spPr/>
      <dgm:t>
        <a:bodyPr/>
        <a:lstStyle/>
        <a:p>
          <a:endParaRPr lang="en-US"/>
        </a:p>
      </dgm:t>
    </dgm:pt>
    <dgm:pt modelId="{78CE9B78-9A10-4E64-B0FF-2357445A5223}" type="pres">
      <dgm:prSet presAssocID="{31773323-A8A4-4720-BC74-0B63E1D83DC0}" presName="rootText" presStyleLbl="node1" presStyleIdx="1" presStyleCnt="3">
        <dgm:presLayoutVars>
          <dgm:chMax/>
          <dgm:chPref val="3"/>
        </dgm:presLayoutVars>
      </dgm:prSet>
      <dgm:spPr/>
      <dgm:t>
        <a:bodyPr/>
        <a:lstStyle/>
        <a:p>
          <a:endParaRPr lang="en-US"/>
        </a:p>
      </dgm:t>
    </dgm:pt>
    <dgm:pt modelId="{6F95B746-589F-4677-92F4-A9F58FD66F32}" type="pres">
      <dgm:prSet presAssocID="{31773323-A8A4-4720-BC74-0B63E1D83DC0}" presName="titleText2" presStyleLbl="fgAcc1" presStyleIdx="1" presStyleCnt="3">
        <dgm:presLayoutVars>
          <dgm:chMax val="0"/>
          <dgm:chPref val="0"/>
        </dgm:presLayoutVars>
      </dgm:prSet>
      <dgm:spPr/>
      <dgm:t>
        <a:bodyPr/>
        <a:lstStyle/>
        <a:p>
          <a:endParaRPr lang="en-US"/>
        </a:p>
      </dgm:t>
    </dgm:pt>
    <dgm:pt modelId="{56DAC7FF-DB25-4F6F-9E93-0F89944264EE}" type="pres">
      <dgm:prSet presAssocID="{31773323-A8A4-4720-BC74-0B63E1D83DC0}" presName="rootConnector" presStyleLbl="node2" presStyleIdx="0" presStyleCnt="0"/>
      <dgm:spPr/>
      <dgm:t>
        <a:bodyPr/>
        <a:lstStyle/>
        <a:p>
          <a:endParaRPr lang="en-US"/>
        </a:p>
      </dgm:t>
    </dgm:pt>
    <dgm:pt modelId="{B5AF5504-C86F-4927-9C46-5C45A9B13ABE}" type="pres">
      <dgm:prSet presAssocID="{31773323-A8A4-4720-BC74-0B63E1D83DC0}" presName="hierChild4" presStyleCnt="0"/>
      <dgm:spPr/>
      <dgm:t>
        <a:bodyPr/>
        <a:lstStyle/>
        <a:p>
          <a:endParaRPr lang="en-US"/>
        </a:p>
      </dgm:t>
    </dgm:pt>
    <dgm:pt modelId="{5279ADFF-989A-4448-B48E-F017820938C1}" type="pres">
      <dgm:prSet presAssocID="{31773323-A8A4-4720-BC74-0B63E1D83DC0}" presName="hierChild5" presStyleCnt="0"/>
      <dgm:spPr/>
      <dgm:t>
        <a:bodyPr/>
        <a:lstStyle/>
        <a:p>
          <a:endParaRPr lang="en-US"/>
        </a:p>
      </dgm:t>
    </dgm:pt>
    <dgm:pt modelId="{0F558042-E3CE-4094-B1DE-4CB0ECE2D121}" type="pres">
      <dgm:prSet presAssocID="{57CA5B5B-EF08-48E2-B128-E83D712F089D}" presName="Name37" presStyleLbl="parChTrans1D2" presStyleIdx="2" presStyleCnt="4"/>
      <dgm:spPr/>
      <dgm:t>
        <a:bodyPr/>
        <a:lstStyle/>
        <a:p>
          <a:endParaRPr lang="en-US"/>
        </a:p>
      </dgm:t>
    </dgm:pt>
    <dgm:pt modelId="{3360ECA6-BD3B-4A2C-8D73-928736A870F8}" type="pres">
      <dgm:prSet presAssocID="{EC7126E6-5122-4965-9489-F91B9E31B722}" presName="hierRoot2" presStyleCnt="0">
        <dgm:presLayoutVars>
          <dgm:hierBranch val="init"/>
        </dgm:presLayoutVars>
      </dgm:prSet>
      <dgm:spPr/>
      <dgm:t>
        <a:bodyPr/>
        <a:lstStyle/>
        <a:p>
          <a:endParaRPr lang="en-US"/>
        </a:p>
      </dgm:t>
    </dgm:pt>
    <dgm:pt modelId="{8A1B0A49-6739-4316-BFA6-FB5C72A97C0B}" type="pres">
      <dgm:prSet presAssocID="{EC7126E6-5122-4965-9489-F91B9E31B722}" presName="rootComposite" presStyleCnt="0"/>
      <dgm:spPr/>
      <dgm:t>
        <a:bodyPr/>
        <a:lstStyle/>
        <a:p>
          <a:endParaRPr lang="en-US"/>
        </a:p>
      </dgm:t>
    </dgm:pt>
    <dgm:pt modelId="{D1608E14-422D-4D41-868C-9759095034F6}" type="pres">
      <dgm:prSet presAssocID="{EC7126E6-5122-4965-9489-F91B9E31B722}" presName="rootText" presStyleLbl="node1" presStyleIdx="2" presStyleCnt="3">
        <dgm:presLayoutVars>
          <dgm:chMax/>
          <dgm:chPref val="3"/>
        </dgm:presLayoutVars>
      </dgm:prSet>
      <dgm:spPr/>
      <dgm:t>
        <a:bodyPr/>
        <a:lstStyle/>
        <a:p>
          <a:endParaRPr lang="en-US"/>
        </a:p>
      </dgm:t>
    </dgm:pt>
    <dgm:pt modelId="{2D9ABA7B-83A6-460A-AC86-E7CCE0C8B112}" type="pres">
      <dgm:prSet presAssocID="{EC7126E6-5122-4965-9489-F91B9E31B722}" presName="titleText2" presStyleLbl="fgAcc1" presStyleIdx="2" presStyleCnt="3">
        <dgm:presLayoutVars>
          <dgm:chMax val="0"/>
          <dgm:chPref val="0"/>
        </dgm:presLayoutVars>
      </dgm:prSet>
      <dgm:spPr/>
      <dgm:t>
        <a:bodyPr/>
        <a:lstStyle/>
        <a:p>
          <a:endParaRPr lang="en-US"/>
        </a:p>
      </dgm:t>
    </dgm:pt>
    <dgm:pt modelId="{E8835BB3-76E4-471F-8C25-D47B9937FFD2}" type="pres">
      <dgm:prSet presAssocID="{EC7126E6-5122-4965-9489-F91B9E31B722}" presName="rootConnector" presStyleLbl="node2" presStyleIdx="0" presStyleCnt="0"/>
      <dgm:spPr/>
      <dgm:t>
        <a:bodyPr/>
        <a:lstStyle/>
        <a:p>
          <a:endParaRPr lang="en-US"/>
        </a:p>
      </dgm:t>
    </dgm:pt>
    <dgm:pt modelId="{31772079-63CE-41CA-899A-5C8483EF3694}" type="pres">
      <dgm:prSet presAssocID="{EC7126E6-5122-4965-9489-F91B9E31B722}" presName="hierChild4" presStyleCnt="0"/>
      <dgm:spPr/>
      <dgm:t>
        <a:bodyPr/>
        <a:lstStyle/>
        <a:p>
          <a:endParaRPr lang="en-US"/>
        </a:p>
      </dgm:t>
    </dgm:pt>
    <dgm:pt modelId="{9947C5D2-B914-43E5-A702-BEBA327D284A}" type="pres">
      <dgm:prSet presAssocID="{EC7126E6-5122-4965-9489-F91B9E31B722}" presName="hierChild5" presStyleCnt="0"/>
      <dgm:spPr/>
      <dgm:t>
        <a:bodyPr/>
        <a:lstStyle/>
        <a:p>
          <a:endParaRPr lang="en-US"/>
        </a:p>
      </dgm:t>
    </dgm:pt>
    <dgm:pt modelId="{D7B82299-DF6A-4BE1-B2E3-795B86F5544A}" type="pres">
      <dgm:prSet presAssocID="{366AB9F3-620C-4230-B11C-13D57D2390CE}" presName="hierChild3" presStyleCnt="0"/>
      <dgm:spPr/>
      <dgm:t>
        <a:bodyPr/>
        <a:lstStyle/>
        <a:p>
          <a:endParaRPr lang="en-US"/>
        </a:p>
      </dgm:t>
    </dgm:pt>
    <dgm:pt modelId="{97499501-0183-406F-A453-492EFF8BF441}" type="pres">
      <dgm:prSet presAssocID="{27CDA3E4-57D0-4602-95CC-7DFB245DBFC9}" presName="Name96" presStyleLbl="parChTrans1D2" presStyleIdx="3" presStyleCnt="4"/>
      <dgm:spPr/>
      <dgm:t>
        <a:bodyPr/>
        <a:lstStyle/>
        <a:p>
          <a:endParaRPr lang="en-US"/>
        </a:p>
      </dgm:t>
    </dgm:pt>
    <dgm:pt modelId="{E80FD0C3-ABDB-4926-8CCA-BCEBC4EBE352}" type="pres">
      <dgm:prSet presAssocID="{09D42B1E-3C56-409B-8202-EF491AEF4A17}" presName="hierRoot3" presStyleCnt="0">
        <dgm:presLayoutVars>
          <dgm:hierBranch val="init"/>
        </dgm:presLayoutVars>
      </dgm:prSet>
      <dgm:spPr/>
      <dgm:t>
        <a:bodyPr/>
        <a:lstStyle/>
        <a:p>
          <a:endParaRPr lang="en-US"/>
        </a:p>
      </dgm:t>
    </dgm:pt>
    <dgm:pt modelId="{18E211AA-916C-4692-BDE1-989A7A4B4B57}" type="pres">
      <dgm:prSet presAssocID="{09D42B1E-3C56-409B-8202-EF491AEF4A17}" presName="rootComposite3" presStyleCnt="0"/>
      <dgm:spPr/>
      <dgm:t>
        <a:bodyPr/>
        <a:lstStyle/>
        <a:p>
          <a:endParaRPr lang="en-US"/>
        </a:p>
      </dgm:t>
    </dgm:pt>
    <dgm:pt modelId="{8AB66E58-5B9C-413D-AF0A-F2A6CB36E7EB}" type="pres">
      <dgm:prSet presAssocID="{09D42B1E-3C56-409B-8202-EF491AEF4A17}" presName="rootText3" presStyleLbl="asst1" presStyleIdx="0" presStyleCnt="1">
        <dgm:presLayoutVars>
          <dgm:chPref val="3"/>
        </dgm:presLayoutVars>
      </dgm:prSet>
      <dgm:spPr/>
      <dgm:t>
        <a:bodyPr/>
        <a:lstStyle/>
        <a:p>
          <a:endParaRPr lang="en-US"/>
        </a:p>
      </dgm:t>
    </dgm:pt>
    <dgm:pt modelId="{734E311C-CE77-4BE5-BC70-D91AEF5E7A29}" type="pres">
      <dgm:prSet presAssocID="{09D42B1E-3C56-409B-8202-EF491AEF4A17}" presName="titleText3" presStyleLbl="fgAcc2" presStyleIdx="0" presStyleCnt="1">
        <dgm:presLayoutVars>
          <dgm:chMax val="0"/>
          <dgm:chPref val="0"/>
        </dgm:presLayoutVars>
      </dgm:prSet>
      <dgm:spPr/>
      <dgm:t>
        <a:bodyPr/>
        <a:lstStyle/>
        <a:p>
          <a:endParaRPr lang="en-US"/>
        </a:p>
      </dgm:t>
    </dgm:pt>
    <dgm:pt modelId="{34160658-063D-4FF2-B612-C7C76765BCED}" type="pres">
      <dgm:prSet presAssocID="{09D42B1E-3C56-409B-8202-EF491AEF4A17}" presName="rootConnector3" presStyleLbl="asst1" presStyleIdx="0" presStyleCnt="1"/>
      <dgm:spPr/>
      <dgm:t>
        <a:bodyPr/>
        <a:lstStyle/>
        <a:p>
          <a:endParaRPr lang="en-US"/>
        </a:p>
      </dgm:t>
    </dgm:pt>
    <dgm:pt modelId="{17F6D182-93ED-4EFE-8EA0-7A28FAEFF2EE}" type="pres">
      <dgm:prSet presAssocID="{09D42B1E-3C56-409B-8202-EF491AEF4A17}" presName="hierChild6" presStyleCnt="0"/>
      <dgm:spPr/>
      <dgm:t>
        <a:bodyPr/>
        <a:lstStyle/>
        <a:p>
          <a:endParaRPr lang="en-US"/>
        </a:p>
      </dgm:t>
    </dgm:pt>
    <dgm:pt modelId="{C9DAD953-0F31-4833-BEB3-8B3609D65787}" type="pres">
      <dgm:prSet presAssocID="{09D42B1E-3C56-409B-8202-EF491AEF4A17}" presName="hierChild7" presStyleCnt="0"/>
      <dgm:spPr/>
      <dgm:t>
        <a:bodyPr/>
        <a:lstStyle/>
        <a:p>
          <a:endParaRPr lang="en-US"/>
        </a:p>
      </dgm:t>
    </dgm:pt>
  </dgm:ptLst>
  <dgm:cxnLst>
    <dgm:cxn modelId="{4B5E7A00-4878-4022-826F-E99AA6FB46CF}" type="presOf" srcId="{31773323-A8A4-4720-BC74-0B63E1D83DC0}" destId="{78CE9B78-9A10-4E64-B0FF-2357445A5223}" srcOrd="0" destOrd="0" presId="urn:microsoft.com/office/officeart/2008/layout/NameandTitleOrganizationalChart#1"/>
    <dgm:cxn modelId="{72A9B517-3977-4B7B-922B-6B3FB9849E43}" type="presOf" srcId="{27CDA3E4-57D0-4602-95CC-7DFB245DBFC9}" destId="{97499501-0183-406F-A453-492EFF8BF441}" srcOrd="0" destOrd="0" presId="urn:microsoft.com/office/officeart/2008/layout/NameandTitleOrganizationalChart#1"/>
    <dgm:cxn modelId="{722042CF-0B0F-4066-8D0A-AC11F63ADA6C}" type="presOf" srcId="{445FCBE0-B41D-4B30-9F8B-A21EE65D2501}" destId="{734E311C-CE77-4BE5-BC70-D91AEF5E7A29}" srcOrd="0" destOrd="0" presId="urn:microsoft.com/office/officeart/2008/layout/NameandTitleOrganizationalChart#1"/>
    <dgm:cxn modelId="{58B3F02B-E36B-4400-8D31-C9E49AAC462A}" srcId="{366AB9F3-620C-4230-B11C-13D57D2390CE}" destId="{F0065FE6-6D4A-4EC9-8A67-2681B571CA4C}" srcOrd="1" destOrd="0" parTransId="{DFF49E5B-F0BA-4CEE-924F-EA106641C929}" sibTransId="{14FBA25E-29DE-4495-A8A2-F91632D5B56F}"/>
    <dgm:cxn modelId="{AFA3037F-7424-49A9-AE52-EE9AF476CB91}" type="presOf" srcId="{D9D9F5B2-2343-439A-887E-7DC5EB08485A}" destId="{78F83804-1558-477C-B970-A09BC978C669}" srcOrd="0" destOrd="0" presId="urn:microsoft.com/office/officeart/2008/layout/NameandTitleOrganizationalChart#1"/>
    <dgm:cxn modelId="{7FC67CEA-F19C-44C5-94C6-9E67AEA06FC0}" type="presOf" srcId="{A4F156BC-7BEC-45B7-A61F-FCFACB87A0F7}" destId="{A84D6220-7DD2-4BD4-8828-B99A10108C6D}" srcOrd="0" destOrd="0" presId="urn:microsoft.com/office/officeart/2008/layout/NameandTitleOrganizationalChart#1"/>
    <dgm:cxn modelId="{D67DBB0C-68AB-4EC3-ADE3-F873141B5386}" type="presOf" srcId="{D7E6EBEF-4EEB-4219-AE67-9778FD46ABCD}" destId="{E3236A8D-F018-4286-AC6C-641A1A6F67C4}" srcOrd="0" destOrd="0" presId="urn:microsoft.com/office/officeart/2008/layout/NameandTitleOrganizationalChart#1"/>
    <dgm:cxn modelId="{B4E2A8E3-A4C6-4429-9435-53204A457901}" type="presOf" srcId="{09D42B1E-3C56-409B-8202-EF491AEF4A17}" destId="{34160658-063D-4FF2-B612-C7C76765BCED}" srcOrd="1" destOrd="0" presId="urn:microsoft.com/office/officeart/2008/layout/NameandTitleOrganizationalChart#1"/>
    <dgm:cxn modelId="{D510A427-CC46-4119-8293-C71B2B6BB504}" type="presOf" srcId="{EC7126E6-5122-4965-9489-F91B9E31B722}" destId="{E8835BB3-76E4-471F-8C25-D47B9937FFD2}" srcOrd="1" destOrd="0" presId="urn:microsoft.com/office/officeart/2008/layout/NameandTitleOrganizationalChart#1"/>
    <dgm:cxn modelId="{5009520D-EBBE-4612-8217-EDADA85DE86E}" type="presOf" srcId="{F0065FE6-6D4A-4EC9-8A67-2681B571CA4C}" destId="{49CC1E2A-2DA6-417E-B29C-F51B654CBCFF}" srcOrd="1" destOrd="0" presId="urn:microsoft.com/office/officeart/2008/layout/NameandTitleOrganizationalChart#1"/>
    <dgm:cxn modelId="{E3CBE1EB-BB71-4A7E-A41E-EE186944D015}" type="presOf" srcId="{366AB9F3-620C-4230-B11C-13D57D2390CE}" destId="{2EF9C46A-0831-4A98-82BB-B5FA02918F0A}" srcOrd="0" destOrd="0" presId="urn:microsoft.com/office/officeart/2008/layout/NameandTitleOrganizationalChart#1"/>
    <dgm:cxn modelId="{E9009AD7-BDF3-40D1-989D-D3F1839B83CD}" type="presOf" srcId="{09D42B1E-3C56-409B-8202-EF491AEF4A17}" destId="{8AB66E58-5B9C-413D-AF0A-F2A6CB36E7EB}" srcOrd="0" destOrd="0" presId="urn:microsoft.com/office/officeart/2008/layout/NameandTitleOrganizationalChart#1"/>
    <dgm:cxn modelId="{DD2444AB-441A-4FA4-9B6B-33579DD28F82}" srcId="{366AB9F3-620C-4230-B11C-13D57D2390CE}" destId="{EC7126E6-5122-4965-9489-F91B9E31B722}" srcOrd="3" destOrd="0" parTransId="{57CA5B5B-EF08-48E2-B128-E83D712F089D}" sibTransId="{4E8FF199-401C-413B-A311-14E0D1D65292}"/>
    <dgm:cxn modelId="{78320494-51BB-469D-862A-E42CE0744EC2}" type="presOf" srcId="{366AB9F3-620C-4230-B11C-13D57D2390CE}" destId="{F1B56994-C9E2-4E89-8B56-106E118E6607}" srcOrd="1" destOrd="0" presId="urn:microsoft.com/office/officeart/2008/layout/NameandTitleOrganizationalChart#1"/>
    <dgm:cxn modelId="{6857CEA1-AD8E-41CA-B526-E47B8595E817}" srcId="{366AB9F3-620C-4230-B11C-13D57D2390CE}" destId="{09D42B1E-3C56-409B-8202-EF491AEF4A17}" srcOrd="0" destOrd="0" parTransId="{27CDA3E4-57D0-4602-95CC-7DFB245DBFC9}" sibTransId="{445FCBE0-B41D-4B30-9F8B-A21EE65D2501}"/>
    <dgm:cxn modelId="{735B0D48-E566-4D5D-A277-497C0ADBB388}" type="presOf" srcId="{F0065FE6-6D4A-4EC9-8A67-2681B571CA4C}" destId="{F39AE104-C342-4CE9-AB4B-ADC5588827DE}" srcOrd="0" destOrd="0" presId="urn:microsoft.com/office/officeart/2008/layout/NameandTitleOrganizationalChart#1"/>
    <dgm:cxn modelId="{5C010216-3C23-4320-9B5A-91C1E0C8809F}" type="presOf" srcId="{31773323-A8A4-4720-BC74-0B63E1D83DC0}" destId="{56DAC7FF-DB25-4F6F-9E93-0F89944264EE}" srcOrd="1" destOrd="0" presId="urn:microsoft.com/office/officeart/2008/layout/NameandTitleOrganizationalChart#1"/>
    <dgm:cxn modelId="{22A1BE08-16D6-4F53-97B6-7B8F89C61CF2}" type="presOf" srcId="{14FBA25E-29DE-4495-A8A2-F91632D5B56F}" destId="{3D813449-97D7-45A7-8D23-454371DA5CFB}" srcOrd="0" destOrd="0" presId="urn:microsoft.com/office/officeart/2008/layout/NameandTitleOrganizationalChart#1"/>
    <dgm:cxn modelId="{66D92396-F404-4DAC-8AAE-2B3353F88C8C}" type="presOf" srcId="{4E8FF199-401C-413B-A311-14E0D1D65292}" destId="{2D9ABA7B-83A6-460A-AC86-E7CCE0C8B112}" srcOrd="0" destOrd="0" presId="urn:microsoft.com/office/officeart/2008/layout/NameandTitleOrganizationalChart#1"/>
    <dgm:cxn modelId="{35C33861-1489-4DA7-82DC-BB83AFD470BF}" type="presOf" srcId="{DFF49E5B-F0BA-4CEE-924F-EA106641C929}" destId="{F20C3F31-0F98-4593-9FC3-55120DB7306D}" srcOrd="0" destOrd="0" presId="urn:microsoft.com/office/officeart/2008/layout/NameandTitleOrganizationalChart#1"/>
    <dgm:cxn modelId="{C10982DC-9692-4EF2-A90D-AA7683AB6452}" type="presOf" srcId="{EC7126E6-5122-4965-9489-F91B9E31B722}" destId="{D1608E14-422D-4D41-868C-9759095034F6}" srcOrd="0" destOrd="0" presId="urn:microsoft.com/office/officeart/2008/layout/NameandTitleOrganizationalChart#1"/>
    <dgm:cxn modelId="{35958C24-8F27-434E-8347-AD2C68FC298C}" srcId="{D9D9F5B2-2343-439A-887E-7DC5EB08485A}" destId="{366AB9F3-620C-4230-B11C-13D57D2390CE}" srcOrd="0" destOrd="0" parTransId="{C209D6F3-1D94-429E-AAA3-1025F0C4229D}" sibTransId="{D7E6EBEF-4EEB-4219-AE67-9778FD46ABCD}"/>
    <dgm:cxn modelId="{415BCF70-4AE4-4063-8B08-F1A140C1BBE2}" type="presOf" srcId="{1F95264A-BA86-4700-86C9-21A6F3B886CB}" destId="{6F95B746-589F-4677-92F4-A9F58FD66F32}" srcOrd="0" destOrd="0" presId="urn:microsoft.com/office/officeart/2008/layout/NameandTitleOrganizationalChart#1"/>
    <dgm:cxn modelId="{BAFF9898-DF32-4F53-AB55-3F8F57C7DF74}" type="presOf" srcId="{57CA5B5B-EF08-48E2-B128-E83D712F089D}" destId="{0F558042-E3CE-4094-B1DE-4CB0ECE2D121}" srcOrd="0" destOrd="0" presId="urn:microsoft.com/office/officeart/2008/layout/NameandTitleOrganizationalChart#1"/>
    <dgm:cxn modelId="{1C6038DD-2C73-451C-8DC0-B8C72C7C98EB}" srcId="{366AB9F3-620C-4230-B11C-13D57D2390CE}" destId="{31773323-A8A4-4720-BC74-0B63E1D83DC0}" srcOrd="2" destOrd="0" parTransId="{A4F156BC-7BEC-45B7-A61F-FCFACB87A0F7}" sibTransId="{1F95264A-BA86-4700-86C9-21A6F3B886CB}"/>
    <dgm:cxn modelId="{64E381AE-9E66-4BF9-83C2-7AFC27256BF7}" type="presParOf" srcId="{78F83804-1558-477C-B970-A09BC978C669}" destId="{414A4D50-8D4A-4204-B989-F8B9E2228BE6}" srcOrd="0" destOrd="0" presId="urn:microsoft.com/office/officeart/2008/layout/NameandTitleOrganizationalChart#1"/>
    <dgm:cxn modelId="{B1C91E4C-4323-42A5-B407-7A7DE1DE138B}" type="presParOf" srcId="{414A4D50-8D4A-4204-B989-F8B9E2228BE6}" destId="{BF6FD2C5-40EA-4058-8965-30FD89FC5F7A}" srcOrd="0" destOrd="0" presId="urn:microsoft.com/office/officeart/2008/layout/NameandTitleOrganizationalChart#1"/>
    <dgm:cxn modelId="{9F6F4E1D-F09F-4AAD-8B03-7522FE5F4EA2}" type="presParOf" srcId="{BF6FD2C5-40EA-4058-8965-30FD89FC5F7A}" destId="{2EF9C46A-0831-4A98-82BB-B5FA02918F0A}" srcOrd="0" destOrd="0" presId="urn:microsoft.com/office/officeart/2008/layout/NameandTitleOrganizationalChart#1"/>
    <dgm:cxn modelId="{D7BC5F1B-FC37-4337-BDA4-72F5DCDB6207}" type="presParOf" srcId="{BF6FD2C5-40EA-4058-8965-30FD89FC5F7A}" destId="{E3236A8D-F018-4286-AC6C-641A1A6F67C4}" srcOrd="1" destOrd="0" presId="urn:microsoft.com/office/officeart/2008/layout/NameandTitleOrganizationalChart#1"/>
    <dgm:cxn modelId="{CDFB7544-4890-46DB-AA10-CBCE0A584CE6}" type="presParOf" srcId="{BF6FD2C5-40EA-4058-8965-30FD89FC5F7A}" destId="{F1B56994-C9E2-4E89-8B56-106E118E6607}" srcOrd="2" destOrd="0" presId="urn:microsoft.com/office/officeart/2008/layout/NameandTitleOrganizationalChart#1"/>
    <dgm:cxn modelId="{D3021FC4-3D6C-4501-AE04-5D22B71EAFB9}" type="presParOf" srcId="{414A4D50-8D4A-4204-B989-F8B9E2228BE6}" destId="{2692B8A4-5C2A-4BD4-8294-48EACD1F50B3}" srcOrd="1" destOrd="0" presId="urn:microsoft.com/office/officeart/2008/layout/NameandTitleOrganizationalChart#1"/>
    <dgm:cxn modelId="{15AD7650-6902-4259-833F-0393AB7B4C4B}" type="presParOf" srcId="{2692B8A4-5C2A-4BD4-8294-48EACD1F50B3}" destId="{F20C3F31-0F98-4593-9FC3-55120DB7306D}" srcOrd="0" destOrd="0" presId="urn:microsoft.com/office/officeart/2008/layout/NameandTitleOrganizationalChart#1"/>
    <dgm:cxn modelId="{7A30DD87-DE07-4581-BFED-976A32B4B620}" type="presParOf" srcId="{2692B8A4-5C2A-4BD4-8294-48EACD1F50B3}" destId="{8EA4AAC6-411C-4F82-BB60-553636D727A8}" srcOrd="1" destOrd="0" presId="urn:microsoft.com/office/officeart/2008/layout/NameandTitleOrganizationalChart#1"/>
    <dgm:cxn modelId="{9A0F0147-A4CE-495A-A893-D396FE4E1BCC}" type="presParOf" srcId="{8EA4AAC6-411C-4F82-BB60-553636D727A8}" destId="{59EE025A-E5C0-438F-90A0-768650EBA635}" srcOrd="0" destOrd="0" presId="urn:microsoft.com/office/officeart/2008/layout/NameandTitleOrganizationalChart#1"/>
    <dgm:cxn modelId="{4809107E-2C60-431D-88B7-9892544EF88B}" type="presParOf" srcId="{59EE025A-E5C0-438F-90A0-768650EBA635}" destId="{F39AE104-C342-4CE9-AB4B-ADC5588827DE}" srcOrd="0" destOrd="0" presId="urn:microsoft.com/office/officeart/2008/layout/NameandTitleOrganizationalChart#1"/>
    <dgm:cxn modelId="{285E9434-3597-44D1-BEE5-BC0F84288CF9}" type="presParOf" srcId="{59EE025A-E5C0-438F-90A0-768650EBA635}" destId="{3D813449-97D7-45A7-8D23-454371DA5CFB}" srcOrd="1" destOrd="0" presId="urn:microsoft.com/office/officeart/2008/layout/NameandTitleOrganizationalChart#1"/>
    <dgm:cxn modelId="{E4AD0E33-C8ED-426E-B016-54C556953087}" type="presParOf" srcId="{59EE025A-E5C0-438F-90A0-768650EBA635}" destId="{49CC1E2A-2DA6-417E-B29C-F51B654CBCFF}" srcOrd="2" destOrd="0" presId="urn:microsoft.com/office/officeart/2008/layout/NameandTitleOrganizationalChart#1"/>
    <dgm:cxn modelId="{360240E6-5263-4A32-8BBC-A3192DB6BF98}" type="presParOf" srcId="{8EA4AAC6-411C-4F82-BB60-553636D727A8}" destId="{00AA25CA-F138-4C32-9EF9-F49D387AB8DA}" srcOrd="1" destOrd="0" presId="urn:microsoft.com/office/officeart/2008/layout/NameandTitleOrganizationalChart#1"/>
    <dgm:cxn modelId="{77B9830A-66EB-4AD5-AFA3-E30F0B792CFD}" type="presParOf" srcId="{8EA4AAC6-411C-4F82-BB60-553636D727A8}" destId="{85C4AB49-A1F1-4CF6-B0DB-B63FC26866EE}" srcOrd="2" destOrd="0" presId="urn:microsoft.com/office/officeart/2008/layout/NameandTitleOrganizationalChart#1"/>
    <dgm:cxn modelId="{B0FF941E-836F-4595-AB65-A977DD6620CB}" type="presParOf" srcId="{2692B8A4-5C2A-4BD4-8294-48EACD1F50B3}" destId="{A84D6220-7DD2-4BD4-8828-B99A10108C6D}" srcOrd="2" destOrd="0" presId="urn:microsoft.com/office/officeart/2008/layout/NameandTitleOrganizationalChart#1"/>
    <dgm:cxn modelId="{7DC50B12-E942-48D8-AD5E-A313B48522FB}" type="presParOf" srcId="{2692B8A4-5C2A-4BD4-8294-48EACD1F50B3}" destId="{6FF8D3AE-DC1E-4DEC-97B1-C3E8B821038D}" srcOrd="3" destOrd="0" presId="urn:microsoft.com/office/officeart/2008/layout/NameandTitleOrganizationalChart#1"/>
    <dgm:cxn modelId="{F3A213EC-0231-4402-9B40-8E22E3188DC9}" type="presParOf" srcId="{6FF8D3AE-DC1E-4DEC-97B1-C3E8B821038D}" destId="{210F2586-25B5-469F-A411-9AB9677C56CF}" srcOrd="0" destOrd="0" presId="urn:microsoft.com/office/officeart/2008/layout/NameandTitleOrganizationalChart#1"/>
    <dgm:cxn modelId="{A7452858-7B98-4916-8BCC-270E806D8C20}" type="presParOf" srcId="{210F2586-25B5-469F-A411-9AB9677C56CF}" destId="{78CE9B78-9A10-4E64-B0FF-2357445A5223}" srcOrd="0" destOrd="0" presId="urn:microsoft.com/office/officeart/2008/layout/NameandTitleOrganizationalChart#1"/>
    <dgm:cxn modelId="{26CF9957-3088-48EA-880D-68B18F14DFC4}" type="presParOf" srcId="{210F2586-25B5-469F-A411-9AB9677C56CF}" destId="{6F95B746-589F-4677-92F4-A9F58FD66F32}" srcOrd="1" destOrd="0" presId="urn:microsoft.com/office/officeart/2008/layout/NameandTitleOrganizationalChart#1"/>
    <dgm:cxn modelId="{CC274A52-505E-4B9D-B066-98CEE551A747}" type="presParOf" srcId="{210F2586-25B5-469F-A411-9AB9677C56CF}" destId="{56DAC7FF-DB25-4F6F-9E93-0F89944264EE}" srcOrd="2" destOrd="0" presId="urn:microsoft.com/office/officeart/2008/layout/NameandTitleOrganizationalChart#1"/>
    <dgm:cxn modelId="{5E85C0C1-0A14-47A0-9B6F-69C9EE274C28}" type="presParOf" srcId="{6FF8D3AE-DC1E-4DEC-97B1-C3E8B821038D}" destId="{B5AF5504-C86F-4927-9C46-5C45A9B13ABE}" srcOrd="1" destOrd="0" presId="urn:microsoft.com/office/officeart/2008/layout/NameandTitleOrganizationalChart#1"/>
    <dgm:cxn modelId="{7F9A1143-DF4A-4B92-9D8D-47DB3CAC3293}" type="presParOf" srcId="{6FF8D3AE-DC1E-4DEC-97B1-C3E8B821038D}" destId="{5279ADFF-989A-4448-B48E-F017820938C1}" srcOrd="2" destOrd="0" presId="urn:microsoft.com/office/officeart/2008/layout/NameandTitleOrganizationalChart#1"/>
    <dgm:cxn modelId="{A2DB8EFC-B879-4ADA-B52D-8E28DC0F9989}" type="presParOf" srcId="{2692B8A4-5C2A-4BD4-8294-48EACD1F50B3}" destId="{0F558042-E3CE-4094-B1DE-4CB0ECE2D121}" srcOrd="4" destOrd="0" presId="urn:microsoft.com/office/officeart/2008/layout/NameandTitleOrganizationalChart#1"/>
    <dgm:cxn modelId="{ABA5062B-4A97-4134-B66B-FCCED0B81185}" type="presParOf" srcId="{2692B8A4-5C2A-4BD4-8294-48EACD1F50B3}" destId="{3360ECA6-BD3B-4A2C-8D73-928736A870F8}" srcOrd="5" destOrd="0" presId="urn:microsoft.com/office/officeart/2008/layout/NameandTitleOrganizationalChart#1"/>
    <dgm:cxn modelId="{F030F273-947B-4946-809C-A3B10DA5F1F2}" type="presParOf" srcId="{3360ECA6-BD3B-4A2C-8D73-928736A870F8}" destId="{8A1B0A49-6739-4316-BFA6-FB5C72A97C0B}" srcOrd="0" destOrd="0" presId="urn:microsoft.com/office/officeart/2008/layout/NameandTitleOrganizationalChart#1"/>
    <dgm:cxn modelId="{8680C52F-5B72-4304-B3DF-48E3F5D4A750}" type="presParOf" srcId="{8A1B0A49-6739-4316-BFA6-FB5C72A97C0B}" destId="{D1608E14-422D-4D41-868C-9759095034F6}" srcOrd="0" destOrd="0" presId="urn:microsoft.com/office/officeart/2008/layout/NameandTitleOrganizationalChart#1"/>
    <dgm:cxn modelId="{75677CCF-BE50-492E-B13F-808829573459}" type="presParOf" srcId="{8A1B0A49-6739-4316-BFA6-FB5C72A97C0B}" destId="{2D9ABA7B-83A6-460A-AC86-E7CCE0C8B112}" srcOrd="1" destOrd="0" presId="urn:microsoft.com/office/officeart/2008/layout/NameandTitleOrganizationalChart#1"/>
    <dgm:cxn modelId="{80982A58-9B60-4DEE-8726-06EBD52EE958}" type="presParOf" srcId="{8A1B0A49-6739-4316-BFA6-FB5C72A97C0B}" destId="{E8835BB3-76E4-471F-8C25-D47B9937FFD2}" srcOrd="2" destOrd="0" presId="urn:microsoft.com/office/officeart/2008/layout/NameandTitleOrganizationalChart#1"/>
    <dgm:cxn modelId="{AAB318D1-39D6-4718-986E-AB707BB2F8FB}" type="presParOf" srcId="{3360ECA6-BD3B-4A2C-8D73-928736A870F8}" destId="{31772079-63CE-41CA-899A-5C8483EF3694}" srcOrd="1" destOrd="0" presId="urn:microsoft.com/office/officeart/2008/layout/NameandTitleOrganizationalChart#1"/>
    <dgm:cxn modelId="{0049A304-959C-4452-B3A9-AD1ABE9E6C0F}" type="presParOf" srcId="{3360ECA6-BD3B-4A2C-8D73-928736A870F8}" destId="{9947C5D2-B914-43E5-A702-BEBA327D284A}" srcOrd="2" destOrd="0" presId="urn:microsoft.com/office/officeart/2008/layout/NameandTitleOrganizationalChart#1"/>
    <dgm:cxn modelId="{A035A910-F575-4363-AA8A-04E49EC9DAE8}" type="presParOf" srcId="{414A4D50-8D4A-4204-B989-F8B9E2228BE6}" destId="{D7B82299-DF6A-4BE1-B2E3-795B86F5544A}" srcOrd="2" destOrd="0" presId="urn:microsoft.com/office/officeart/2008/layout/NameandTitleOrganizationalChart#1"/>
    <dgm:cxn modelId="{B09076EC-B5F4-443C-B59B-23EBA492E8AD}" type="presParOf" srcId="{D7B82299-DF6A-4BE1-B2E3-795B86F5544A}" destId="{97499501-0183-406F-A453-492EFF8BF441}" srcOrd="0" destOrd="0" presId="urn:microsoft.com/office/officeart/2008/layout/NameandTitleOrganizationalChart#1"/>
    <dgm:cxn modelId="{F0198342-8B43-4F51-BAEA-C101CCC2FFFA}" type="presParOf" srcId="{D7B82299-DF6A-4BE1-B2E3-795B86F5544A}" destId="{E80FD0C3-ABDB-4926-8CCA-BCEBC4EBE352}" srcOrd="1" destOrd="0" presId="urn:microsoft.com/office/officeart/2008/layout/NameandTitleOrganizationalChart#1"/>
    <dgm:cxn modelId="{EB7B5565-337B-442B-8F6A-4008ACFA6806}" type="presParOf" srcId="{E80FD0C3-ABDB-4926-8CCA-BCEBC4EBE352}" destId="{18E211AA-916C-4692-BDE1-989A7A4B4B57}" srcOrd="0" destOrd="0" presId="urn:microsoft.com/office/officeart/2008/layout/NameandTitleOrganizationalChart#1"/>
    <dgm:cxn modelId="{9D365B17-D1CA-4CDE-BF09-5939F7977184}" type="presParOf" srcId="{18E211AA-916C-4692-BDE1-989A7A4B4B57}" destId="{8AB66E58-5B9C-413D-AF0A-F2A6CB36E7EB}" srcOrd="0" destOrd="0" presId="urn:microsoft.com/office/officeart/2008/layout/NameandTitleOrganizationalChart#1"/>
    <dgm:cxn modelId="{4FE483EC-FFDF-4861-B8A7-49BF7FBA7722}" type="presParOf" srcId="{18E211AA-916C-4692-BDE1-989A7A4B4B57}" destId="{734E311C-CE77-4BE5-BC70-D91AEF5E7A29}" srcOrd="1" destOrd="0" presId="urn:microsoft.com/office/officeart/2008/layout/NameandTitleOrganizationalChart#1"/>
    <dgm:cxn modelId="{F2EDFA72-A2AF-4B23-889A-7C762EB66A94}" type="presParOf" srcId="{18E211AA-916C-4692-BDE1-989A7A4B4B57}" destId="{34160658-063D-4FF2-B612-C7C76765BCED}" srcOrd="2" destOrd="0" presId="urn:microsoft.com/office/officeart/2008/layout/NameandTitleOrganizationalChart#1"/>
    <dgm:cxn modelId="{4CEB2809-BED7-44FD-BA89-0FDF6A791DE3}" type="presParOf" srcId="{E80FD0C3-ABDB-4926-8CCA-BCEBC4EBE352}" destId="{17F6D182-93ED-4EFE-8EA0-7A28FAEFF2EE}" srcOrd="1" destOrd="0" presId="urn:microsoft.com/office/officeart/2008/layout/NameandTitleOrganizationalChart#1"/>
    <dgm:cxn modelId="{44B95228-8690-4ED7-83F3-2C5864365343}" type="presParOf" srcId="{E80FD0C3-ABDB-4926-8CCA-BCEBC4EBE352}" destId="{C9DAD953-0F31-4833-BEB3-8B3609D65787}" srcOrd="2" destOrd="0" presId="urn:microsoft.com/office/officeart/2008/layout/NameandTitleOrganizational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F6330DB-1153-417B-A40C-3F24E531D54A}" type="doc">
      <dgm:prSet loTypeId="urn:microsoft.com/office/officeart/2009/3/layout/FramedTextPicture#1" loCatId="picture" qsTypeId="urn:microsoft.com/office/officeart/2005/8/quickstyle/simple4" qsCatId="simple" csTypeId="urn:microsoft.com/office/officeart/2005/8/colors/accent1_2" csCatId="accent1" phldr="1"/>
      <dgm:spPr/>
      <dgm:t>
        <a:bodyPr/>
        <a:lstStyle/>
        <a:p>
          <a:endParaRPr lang="en-US"/>
        </a:p>
      </dgm:t>
    </dgm:pt>
    <dgm:pt modelId="{790B740C-7504-4239-BB88-67E2A61F0786}">
      <dgm:prSet phldrT="[Text]" custT="1"/>
      <dgm:spPr/>
      <dgm:t>
        <a:bodyPr/>
        <a:lstStyle/>
        <a:p>
          <a:r>
            <a:rPr lang="en-US" sz="3700" dirty="0" smtClean="0"/>
            <a:t>We create a boundary made of our knowledge and experience.</a:t>
          </a:r>
        </a:p>
        <a:p>
          <a:r>
            <a:rPr lang="en-US" sz="3600" dirty="0" smtClean="0"/>
            <a:t>(we are taught to do so)</a:t>
          </a:r>
          <a:endParaRPr lang="en-US" sz="3600" dirty="0"/>
        </a:p>
      </dgm:t>
    </dgm:pt>
    <dgm:pt modelId="{AE8404E1-948E-46F6-B3F2-0DB226FDECBF}" type="parTrans" cxnId="{2913D4FC-0C66-4926-944A-A9036C0D89EF}">
      <dgm:prSet/>
      <dgm:spPr/>
      <dgm:t>
        <a:bodyPr/>
        <a:lstStyle/>
        <a:p>
          <a:endParaRPr lang="en-US"/>
        </a:p>
      </dgm:t>
    </dgm:pt>
    <dgm:pt modelId="{154F28A4-9B5F-40CC-A788-4E3AB0EBD546}" type="sibTrans" cxnId="{2913D4FC-0C66-4926-944A-A9036C0D89EF}">
      <dgm:prSet/>
      <dgm:spPr/>
      <dgm:t>
        <a:bodyPr/>
        <a:lstStyle/>
        <a:p>
          <a:endParaRPr lang="en-US"/>
        </a:p>
      </dgm:t>
    </dgm:pt>
    <dgm:pt modelId="{A0FA0366-E309-4EAE-8D36-DFB69FD22C1C}" type="pres">
      <dgm:prSet presAssocID="{CF6330DB-1153-417B-A40C-3F24E531D54A}" presName="Name0" presStyleCnt="0">
        <dgm:presLayoutVars>
          <dgm:chMax/>
          <dgm:chPref/>
          <dgm:dir/>
        </dgm:presLayoutVars>
      </dgm:prSet>
      <dgm:spPr/>
      <dgm:t>
        <a:bodyPr/>
        <a:lstStyle/>
        <a:p>
          <a:endParaRPr lang="en-US"/>
        </a:p>
      </dgm:t>
    </dgm:pt>
    <dgm:pt modelId="{6A46D22D-9FEA-4163-858F-08EC343D33C3}" type="pres">
      <dgm:prSet presAssocID="{790B740C-7504-4239-BB88-67E2A61F0786}" presName="composite" presStyleCnt="0">
        <dgm:presLayoutVars>
          <dgm:chMax/>
          <dgm:chPref/>
        </dgm:presLayoutVars>
      </dgm:prSet>
      <dgm:spPr/>
    </dgm:pt>
    <dgm:pt modelId="{27C61A80-8E6A-4011-A5B8-1B9E340AFA9C}" type="pres">
      <dgm:prSet presAssocID="{790B740C-7504-4239-BB88-67E2A61F0786}" presName="Image" presStyleLbl="bgImgPlace1" presStyleIdx="0" presStyleCnt="1"/>
      <dgm:spPr>
        <a:blipFill>
          <a:blip xmlns:r="http://schemas.openxmlformats.org/officeDocument/2006/relationships" r:embed="rId1"/>
          <a:srcRect/>
          <a:stretch>
            <a:fillRect l="-6000" r="-6000"/>
          </a:stretch>
        </a:blipFill>
      </dgm:spPr>
    </dgm:pt>
    <dgm:pt modelId="{E44D3716-1D2D-40D8-A87F-2E1750E35E73}" type="pres">
      <dgm:prSet presAssocID="{790B740C-7504-4239-BB88-67E2A61F0786}" presName="ParentText" presStyleLbl="revTx" presStyleIdx="0" presStyleCnt="1">
        <dgm:presLayoutVars>
          <dgm:chMax val="0"/>
          <dgm:chPref val="0"/>
          <dgm:bulletEnabled val="1"/>
        </dgm:presLayoutVars>
      </dgm:prSet>
      <dgm:spPr/>
      <dgm:t>
        <a:bodyPr/>
        <a:lstStyle/>
        <a:p>
          <a:endParaRPr lang="en-US"/>
        </a:p>
      </dgm:t>
    </dgm:pt>
    <dgm:pt modelId="{95B3B6DE-126A-4305-9426-FB0A98E111B3}" type="pres">
      <dgm:prSet presAssocID="{790B740C-7504-4239-BB88-67E2A61F0786}" presName="tlFrame" presStyleLbl="node1" presStyleIdx="0" presStyleCnt="4"/>
      <dgm:spPr/>
    </dgm:pt>
    <dgm:pt modelId="{44A0C6B3-158F-4A5D-9DA9-1603160BA7C1}" type="pres">
      <dgm:prSet presAssocID="{790B740C-7504-4239-BB88-67E2A61F0786}" presName="trFrame" presStyleLbl="node1" presStyleIdx="1" presStyleCnt="4"/>
      <dgm:spPr/>
    </dgm:pt>
    <dgm:pt modelId="{5FEF5519-1CF7-444A-AF09-DD49F218ED40}" type="pres">
      <dgm:prSet presAssocID="{790B740C-7504-4239-BB88-67E2A61F0786}" presName="blFrame" presStyleLbl="node1" presStyleIdx="2" presStyleCnt="4"/>
      <dgm:spPr/>
    </dgm:pt>
    <dgm:pt modelId="{77015D06-6C31-4B83-BED3-FF647C02FC12}" type="pres">
      <dgm:prSet presAssocID="{790B740C-7504-4239-BB88-67E2A61F0786}" presName="brFrame" presStyleLbl="node1" presStyleIdx="3" presStyleCnt="4"/>
      <dgm:spPr/>
    </dgm:pt>
  </dgm:ptLst>
  <dgm:cxnLst>
    <dgm:cxn modelId="{73FE7F03-4326-486F-8320-62BAE64757A1}" type="presOf" srcId="{CF6330DB-1153-417B-A40C-3F24E531D54A}" destId="{A0FA0366-E309-4EAE-8D36-DFB69FD22C1C}" srcOrd="0" destOrd="0" presId="urn:microsoft.com/office/officeart/2009/3/layout/FramedTextPicture#1"/>
    <dgm:cxn modelId="{2913D4FC-0C66-4926-944A-A9036C0D89EF}" srcId="{CF6330DB-1153-417B-A40C-3F24E531D54A}" destId="{790B740C-7504-4239-BB88-67E2A61F0786}" srcOrd="0" destOrd="0" parTransId="{AE8404E1-948E-46F6-B3F2-0DB226FDECBF}" sibTransId="{154F28A4-9B5F-40CC-A788-4E3AB0EBD546}"/>
    <dgm:cxn modelId="{29E76A4E-7645-4E7B-AA68-A273A144108E}" type="presOf" srcId="{790B740C-7504-4239-BB88-67E2A61F0786}" destId="{E44D3716-1D2D-40D8-A87F-2E1750E35E73}" srcOrd="0" destOrd="0" presId="urn:microsoft.com/office/officeart/2009/3/layout/FramedTextPicture#1"/>
    <dgm:cxn modelId="{76AEF455-D627-42DF-94A6-21AA8231C68D}" type="presParOf" srcId="{A0FA0366-E309-4EAE-8D36-DFB69FD22C1C}" destId="{6A46D22D-9FEA-4163-858F-08EC343D33C3}" srcOrd="0" destOrd="0" presId="urn:microsoft.com/office/officeart/2009/3/layout/FramedTextPicture#1"/>
    <dgm:cxn modelId="{159F8C4E-EC05-4AAE-977B-0F1A54065A30}" type="presParOf" srcId="{6A46D22D-9FEA-4163-858F-08EC343D33C3}" destId="{27C61A80-8E6A-4011-A5B8-1B9E340AFA9C}" srcOrd="0" destOrd="0" presId="urn:microsoft.com/office/officeart/2009/3/layout/FramedTextPicture#1"/>
    <dgm:cxn modelId="{C4F0562F-FF61-4CB2-B501-0625F0435968}" type="presParOf" srcId="{6A46D22D-9FEA-4163-858F-08EC343D33C3}" destId="{E44D3716-1D2D-40D8-A87F-2E1750E35E73}" srcOrd="1" destOrd="0" presId="urn:microsoft.com/office/officeart/2009/3/layout/FramedTextPicture#1"/>
    <dgm:cxn modelId="{799040FD-2FAB-4D63-AAEB-8CD60DC530BB}" type="presParOf" srcId="{6A46D22D-9FEA-4163-858F-08EC343D33C3}" destId="{95B3B6DE-126A-4305-9426-FB0A98E111B3}" srcOrd="2" destOrd="0" presId="urn:microsoft.com/office/officeart/2009/3/layout/FramedTextPicture#1"/>
    <dgm:cxn modelId="{069321AF-80F6-4994-B29A-2567DCAEC51F}" type="presParOf" srcId="{6A46D22D-9FEA-4163-858F-08EC343D33C3}" destId="{44A0C6B3-158F-4A5D-9DA9-1603160BA7C1}" srcOrd="3" destOrd="0" presId="urn:microsoft.com/office/officeart/2009/3/layout/FramedTextPicture#1"/>
    <dgm:cxn modelId="{25FE2247-8000-4453-8A50-AB16FAA81CC8}" type="presParOf" srcId="{6A46D22D-9FEA-4163-858F-08EC343D33C3}" destId="{5FEF5519-1CF7-444A-AF09-DD49F218ED40}" srcOrd="4" destOrd="0" presId="urn:microsoft.com/office/officeart/2009/3/layout/FramedTextPicture#1"/>
    <dgm:cxn modelId="{D80DFF24-B077-4721-85B1-0B39C905FD6D}" type="presParOf" srcId="{6A46D22D-9FEA-4163-858F-08EC343D33C3}" destId="{77015D06-6C31-4B83-BED3-FF647C02FC12}" srcOrd="5" destOrd="0" presId="urn:microsoft.com/office/officeart/2009/3/layout/FramedTextPictur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683CDEA-15AC-4AE4-963B-AABDB64132D7}" type="doc">
      <dgm:prSet loTypeId="urn:microsoft.com/office/officeart/2005/8/layout/radial2" loCatId="relationship" qsTypeId="urn:microsoft.com/office/officeart/2005/8/quickstyle/simple5" qsCatId="simple" csTypeId="urn:microsoft.com/office/officeart/2005/8/colors/colorful4" csCatId="colorful" phldr="1"/>
      <dgm:spPr/>
      <dgm:t>
        <a:bodyPr/>
        <a:lstStyle/>
        <a:p>
          <a:endParaRPr lang="en-US"/>
        </a:p>
      </dgm:t>
    </dgm:pt>
    <dgm:pt modelId="{C79EDC52-BF90-4CF0-95E4-B2C1EB52BDB3}">
      <dgm:prSet phldrT="[Text]" custT="1"/>
      <dgm:spPr/>
      <dgm:t>
        <a:bodyPr/>
        <a:lstStyle/>
        <a:p>
          <a:r>
            <a:rPr lang="en-US" sz="6600" smtClean="0"/>
            <a:t>T</a:t>
          </a:r>
          <a:endParaRPr lang="en-US" sz="6600"/>
        </a:p>
      </dgm:t>
    </dgm:pt>
    <dgm:pt modelId="{C2B8CC9D-EB07-4134-8713-E35A747D1F48}" type="parTrans" cxnId="{1423A827-FFB6-401E-B06C-4CEC5FD86FAD}">
      <dgm:prSet/>
      <dgm:spPr/>
      <dgm:t>
        <a:bodyPr/>
        <a:lstStyle/>
        <a:p>
          <a:endParaRPr lang="en-US" sz="2400"/>
        </a:p>
      </dgm:t>
    </dgm:pt>
    <dgm:pt modelId="{9CBFF9E4-3040-4F9A-88A7-8841855A388C}" type="sibTrans" cxnId="{1423A827-FFB6-401E-B06C-4CEC5FD86FAD}">
      <dgm:prSet/>
      <dgm:spPr/>
      <dgm:t>
        <a:bodyPr/>
        <a:lstStyle/>
        <a:p>
          <a:endParaRPr lang="en-US" sz="2400"/>
        </a:p>
      </dgm:t>
    </dgm:pt>
    <dgm:pt modelId="{952ADB5C-8166-429E-9686-772BDD316ECE}">
      <dgm:prSet phldrT="[Text]" custT="1"/>
      <dgm:spPr/>
      <dgm:t>
        <a:bodyPr/>
        <a:lstStyle/>
        <a:p>
          <a:r>
            <a:rPr lang="en-US" sz="2800" smtClean="0"/>
            <a:t>Technology</a:t>
          </a:r>
          <a:endParaRPr lang="en-US" sz="2800"/>
        </a:p>
      </dgm:t>
    </dgm:pt>
    <dgm:pt modelId="{070B47EC-DDA3-4A94-B5D8-0A2BE5F8FB83}" type="parTrans" cxnId="{A901E290-5EC3-4852-92BF-B16C48F2D8F9}">
      <dgm:prSet/>
      <dgm:spPr/>
      <dgm:t>
        <a:bodyPr/>
        <a:lstStyle/>
        <a:p>
          <a:endParaRPr lang="en-US" sz="2400"/>
        </a:p>
      </dgm:t>
    </dgm:pt>
    <dgm:pt modelId="{37087EEC-2E49-43E4-B39B-0754CBEF393C}" type="sibTrans" cxnId="{A901E290-5EC3-4852-92BF-B16C48F2D8F9}">
      <dgm:prSet/>
      <dgm:spPr/>
      <dgm:t>
        <a:bodyPr/>
        <a:lstStyle/>
        <a:p>
          <a:endParaRPr lang="en-US" sz="2400"/>
        </a:p>
      </dgm:t>
    </dgm:pt>
    <dgm:pt modelId="{0DDF6437-D0DC-408E-A1C1-FC9B11B5B712}">
      <dgm:prSet phldrT="[Text]" custT="1"/>
      <dgm:spPr/>
      <dgm:t>
        <a:bodyPr/>
        <a:lstStyle/>
        <a:p>
          <a:r>
            <a:rPr lang="en-US" sz="6600" smtClean="0"/>
            <a:t>H</a:t>
          </a:r>
          <a:endParaRPr lang="en-US" sz="6600"/>
        </a:p>
      </dgm:t>
    </dgm:pt>
    <dgm:pt modelId="{68F97277-BC9D-4316-A9FC-A7E1A64560EA}" type="parTrans" cxnId="{DCC6CE80-0D2D-425F-9AC7-7A2BFF9D3111}">
      <dgm:prSet/>
      <dgm:spPr/>
      <dgm:t>
        <a:bodyPr/>
        <a:lstStyle/>
        <a:p>
          <a:endParaRPr lang="en-US" sz="2400"/>
        </a:p>
      </dgm:t>
    </dgm:pt>
    <dgm:pt modelId="{BE8324A7-A979-4102-8DD5-90BF52CCBD04}" type="sibTrans" cxnId="{DCC6CE80-0D2D-425F-9AC7-7A2BFF9D3111}">
      <dgm:prSet/>
      <dgm:spPr/>
      <dgm:t>
        <a:bodyPr/>
        <a:lstStyle/>
        <a:p>
          <a:endParaRPr lang="en-US" sz="2400"/>
        </a:p>
      </dgm:t>
    </dgm:pt>
    <dgm:pt modelId="{9F199912-1FDB-42C8-B5CC-98998A09E875}">
      <dgm:prSet phldrT="[Text]" custT="1"/>
      <dgm:spPr/>
      <dgm:t>
        <a:bodyPr/>
        <a:lstStyle/>
        <a:p>
          <a:r>
            <a:rPr lang="en-US" sz="2800" smtClean="0"/>
            <a:t>Hindrance</a:t>
          </a:r>
          <a:endParaRPr lang="en-US" sz="2800"/>
        </a:p>
      </dgm:t>
    </dgm:pt>
    <dgm:pt modelId="{7DD28504-AE51-4917-8119-DE2057F2633D}" type="parTrans" cxnId="{2016EB78-147A-4979-964D-C197E6C70187}">
      <dgm:prSet/>
      <dgm:spPr/>
      <dgm:t>
        <a:bodyPr/>
        <a:lstStyle/>
        <a:p>
          <a:endParaRPr lang="en-US" sz="2400"/>
        </a:p>
      </dgm:t>
    </dgm:pt>
    <dgm:pt modelId="{4F1B6443-27F7-44F7-AD5D-B4805EB0ACEB}" type="sibTrans" cxnId="{2016EB78-147A-4979-964D-C197E6C70187}">
      <dgm:prSet/>
      <dgm:spPr/>
      <dgm:t>
        <a:bodyPr/>
        <a:lstStyle/>
        <a:p>
          <a:endParaRPr lang="en-US" sz="2400"/>
        </a:p>
      </dgm:t>
    </dgm:pt>
    <dgm:pt modelId="{9A8A4FF6-BB82-4880-B6FC-D63DDCAE97F5}">
      <dgm:prSet phldrT="[Text]" custT="1"/>
      <dgm:spPr/>
      <dgm:t>
        <a:bodyPr/>
        <a:lstStyle/>
        <a:p>
          <a:r>
            <a:rPr lang="en-US" sz="6600" smtClean="0"/>
            <a:t>I</a:t>
          </a:r>
          <a:endParaRPr lang="en-US" sz="6600"/>
        </a:p>
      </dgm:t>
    </dgm:pt>
    <dgm:pt modelId="{86FE7042-2BB1-4C89-A502-A5F419EC18F2}" type="parTrans" cxnId="{1363E8DB-DDC8-4AF6-AC1E-7E0564AB3C53}">
      <dgm:prSet/>
      <dgm:spPr/>
      <dgm:t>
        <a:bodyPr/>
        <a:lstStyle/>
        <a:p>
          <a:endParaRPr lang="en-US" sz="2400"/>
        </a:p>
      </dgm:t>
    </dgm:pt>
    <dgm:pt modelId="{AFF5709B-8A8F-4A52-9CFF-87FACAA1BF78}" type="sibTrans" cxnId="{1363E8DB-DDC8-4AF6-AC1E-7E0564AB3C53}">
      <dgm:prSet/>
      <dgm:spPr/>
      <dgm:t>
        <a:bodyPr/>
        <a:lstStyle/>
        <a:p>
          <a:endParaRPr lang="en-US" sz="2400"/>
        </a:p>
      </dgm:t>
    </dgm:pt>
    <dgm:pt modelId="{0A7BC640-6449-44D3-92A1-E300342B8F10}">
      <dgm:prSet phldrT="[Text]" custT="1"/>
      <dgm:spPr/>
      <dgm:t>
        <a:bodyPr/>
        <a:lstStyle/>
        <a:p>
          <a:r>
            <a:rPr lang="en-US" sz="2800" smtClean="0"/>
            <a:t>Imagination</a:t>
          </a:r>
          <a:endParaRPr lang="en-US" sz="2800"/>
        </a:p>
      </dgm:t>
    </dgm:pt>
    <dgm:pt modelId="{C7137CAD-90BA-4E27-BF5E-E1E4143C26A8}" type="parTrans" cxnId="{CC7C1371-8E47-43F9-95B8-E61B2C88C803}">
      <dgm:prSet/>
      <dgm:spPr/>
      <dgm:t>
        <a:bodyPr/>
        <a:lstStyle/>
        <a:p>
          <a:endParaRPr lang="en-US" sz="2400"/>
        </a:p>
      </dgm:t>
    </dgm:pt>
    <dgm:pt modelId="{6EDCD95A-0C9C-43E3-9FE2-EAFBBCE929F7}" type="sibTrans" cxnId="{CC7C1371-8E47-43F9-95B8-E61B2C88C803}">
      <dgm:prSet/>
      <dgm:spPr/>
      <dgm:t>
        <a:bodyPr/>
        <a:lstStyle/>
        <a:p>
          <a:endParaRPr lang="en-US" sz="2400"/>
        </a:p>
      </dgm:t>
    </dgm:pt>
    <dgm:pt modelId="{801455DD-2F92-49D3-A28D-A3C097FE0AAE}">
      <dgm:prSet phldrT="[Text]" custT="1"/>
      <dgm:spPr/>
      <dgm:t>
        <a:bodyPr/>
        <a:lstStyle/>
        <a:p>
          <a:r>
            <a:rPr lang="en-US" sz="6600" smtClean="0"/>
            <a:t>N</a:t>
          </a:r>
          <a:endParaRPr lang="en-US" sz="6600"/>
        </a:p>
      </dgm:t>
    </dgm:pt>
    <dgm:pt modelId="{65864D29-F81A-4D34-AC1E-77E57D17A8DE}" type="parTrans" cxnId="{E82CC3BF-6C28-4D74-8286-65E82832514C}">
      <dgm:prSet/>
      <dgm:spPr/>
      <dgm:t>
        <a:bodyPr/>
        <a:lstStyle/>
        <a:p>
          <a:endParaRPr lang="en-US" sz="2400"/>
        </a:p>
      </dgm:t>
    </dgm:pt>
    <dgm:pt modelId="{745C26F7-3FC7-4EEE-81DB-F63B4A81A7E2}" type="sibTrans" cxnId="{E82CC3BF-6C28-4D74-8286-65E82832514C}">
      <dgm:prSet/>
      <dgm:spPr/>
      <dgm:t>
        <a:bodyPr/>
        <a:lstStyle/>
        <a:p>
          <a:endParaRPr lang="en-US" sz="2400"/>
        </a:p>
      </dgm:t>
    </dgm:pt>
    <dgm:pt modelId="{C1F0C4BE-8ED9-49F0-ABE6-59376D5EB9BC}">
      <dgm:prSet phldrT="[Text]" custT="1"/>
      <dgm:spPr/>
      <dgm:t>
        <a:bodyPr/>
        <a:lstStyle/>
        <a:p>
          <a:r>
            <a:rPr lang="en-US" sz="6600" smtClean="0"/>
            <a:t>K</a:t>
          </a:r>
          <a:endParaRPr lang="en-US" sz="6600"/>
        </a:p>
      </dgm:t>
    </dgm:pt>
    <dgm:pt modelId="{33C823CB-6D71-4096-9ED4-EACC01370C9A}" type="parTrans" cxnId="{1ACDAAB5-205A-4195-A5F4-D9B4942AAB89}">
      <dgm:prSet/>
      <dgm:spPr/>
      <dgm:t>
        <a:bodyPr/>
        <a:lstStyle/>
        <a:p>
          <a:endParaRPr lang="en-US" sz="2400"/>
        </a:p>
      </dgm:t>
    </dgm:pt>
    <dgm:pt modelId="{D66A3845-5173-471B-9180-123E908B7FE3}" type="sibTrans" cxnId="{1ACDAAB5-205A-4195-A5F4-D9B4942AAB89}">
      <dgm:prSet/>
      <dgm:spPr/>
      <dgm:t>
        <a:bodyPr/>
        <a:lstStyle/>
        <a:p>
          <a:endParaRPr lang="en-US" sz="2400"/>
        </a:p>
      </dgm:t>
    </dgm:pt>
    <dgm:pt modelId="{3870C634-7C57-45CD-8AF1-4671822721DF}">
      <dgm:prSet phldrT="[Text]" custT="1"/>
      <dgm:spPr/>
      <dgm:t>
        <a:bodyPr/>
        <a:lstStyle/>
        <a:p>
          <a:r>
            <a:rPr lang="en-US" sz="2800" smtClean="0"/>
            <a:t>Nature</a:t>
          </a:r>
          <a:endParaRPr lang="en-US" sz="2800"/>
        </a:p>
      </dgm:t>
    </dgm:pt>
    <dgm:pt modelId="{FB34C79A-AFDE-4727-829C-0B41BFB28F48}" type="parTrans" cxnId="{8B531166-415F-470A-9AE1-5F2237A63869}">
      <dgm:prSet/>
      <dgm:spPr/>
      <dgm:t>
        <a:bodyPr/>
        <a:lstStyle/>
        <a:p>
          <a:endParaRPr lang="en-US" sz="2400"/>
        </a:p>
      </dgm:t>
    </dgm:pt>
    <dgm:pt modelId="{2641D103-026A-4999-BA7C-61DB75BDEC14}" type="sibTrans" cxnId="{8B531166-415F-470A-9AE1-5F2237A63869}">
      <dgm:prSet/>
      <dgm:spPr/>
      <dgm:t>
        <a:bodyPr/>
        <a:lstStyle/>
        <a:p>
          <a:endParaRPr lang="en-US" sz="2400"/>
        </a:p>
      </dgm:t>
    </dgm:pt>
    <dgm:pt modelId="{077D801F-8435-4495-9005-43980495DBF5}">
      <dgm:prSet phldrT="[Text]" custT="1"/>
      <dgm:spPr/>
      <dgm:t>
        <a:bodyPr/>
        <a:lstStyle/>
        <a:p>
          <a:r>
            <a:rPr lang="en-US" sz="2800" smtClean="0"/>
            <a:t>Knowledge</a:t>
          </a:r>
          <a:endParaRPr lang="en-US" sz="2800"/>
        </a:p>
      </dgm:t>
    </dgm:pt>
    <dgm:pt modelId="{7AA4C725-C725-4C1A-B550-E7076D38EFD7}" type="parTrans" cxnId="{9DC66942-63FE-49CB-B2C9-9803049DEF94}">
      <dgm:prSet/>
      <dgm:spPr/>
      <dgm:t>
        <a:bodyPr/>
        <a:lstStyle/>
        <a:p>
          <a:endParaRPr lang="en-US" sz="2400"/>
        </a:p>
      </dgm:t>
    </dgm:pt>
    <dgm:pt modelId="{4657E736-5D38-4E81-9AC7-4A59A355C4BF}" type="sibTrans" cxnId="{9DC66942-63FE-49CB-B2C9-9803049DEF94}">
      <dgm:prSet/>
      <dgm:spPr/>
      <dgm:t>
        <a:bodyPr/>
        <a:lstStyle/>
        <a:p>
          <a:endParaRPr lang="en-US" sz="2400"/>
        </a:p>
      </dgm:t>
    </dgm:pt>
    <dgm:pt modelId="{ECBA5C59-0116-4575-BDDA-9A067E0B1659}" type="pres">
      <dgm:prSet presAssocID="{1683CDEA-15AC-4AE4-963B-AABDB64132D7}" presName="composite" presStyleCnt="0">
        <dgm:presLayoutVars>
          <dgm:chMax val="5"/>
          <dgm:dir/>
          <dgm:animLvl val="ctr"/>
          <dgm:resizeHandles val="exact"/>
        </dgm:presLayoutVars>
      </dgm:prSet>
      <dgm:spPr/>
      <dgm:t>
        <a:bodyPr/>
        <a:lstStyle/>
        <a:p>
          <a:endParaRPr lang="en-US"/>
        </a:p>
      </dgm:t>
    </dgm:pt>
    <dgm:pt modelId="{C32472BF-2131-4C1E-8DEB-2258ACBBA913}" type="pres">
      <dgm:prSet presAssocID="{1683CDEA-15AC-4AE4-963B-AABDB64132D7}" presName="cycle" presStyleCnt="0"/>
      <dgm:spPr/>
    </dgm:pt>
    <dgm:pt modelId="{8CF0A804-D3BD-48A0-A933-7E294581553F}" type="pres">
      <dgm:prSet presAssocID="{1683CDEA-15AC-4AE4-963B-AABDB64132D7}" presName="centerShape" presStyleCnt="0"/>
      <dgm:spPr/>
    </dgm:pt>
    <dgm:pt modelId="{DA8519C6-FB66-43A7-913B-A0699F604E1A}" type="pres">
      <dgm:prSet presAssocID="{1683CDEA-15AC-4AE4-963B-AABDB64132D7}" presName="connSite" presStyleLbl="node1" presStyleIdx="0" presStyleCnt="6"/>
      <dgm:spPr/>
    </dgm:pt>
    <dgm:pt modelId="{F4359B97-6F93-4D8A-B58F-17CEDBED7574}" type="pres">
      <dgm:prSet presAssocID="{1683CDEA-15AC-4AE4-963B-AABDB64132D7}" presName="visible" presStyleLbl="node1" presStyleIdx="0" presStyleCnt="6" custScaleX="145287" custScaleY="175157" custLinFactNeighborX="-10499"/>
      <dgm:spPr/>
      <dgm:t>
        <a:bodyPr/>
        <a:lstStyle/>
        <a:p>
          <a:endParaRPr lang="en-US"/>
        </a:p>
      </dgm:t>
    </dgm:pt>
    <dgm:pt modelId="{3532EA8C-3C2D-4E0F-AAD8-E3A02BAB7BB2}" type="pres">
      <dgm:prSet presAssocID="{C2B8CC9D-EB07-4134-8713-E35A747D1F48}" presName="Name25" presStyleLbl="parChTrans1D1" presStyleIdx="0" presStyleCnt="5"/>
      <dgm:spPr/>
      <dgm:t>
        <a:bodyPr/>
        <a:lstStyle/>
        <a:p>
          <a:endParaRPr lang="en-US"/>
        </a:p>
      </dgm:t>
    </dgm:pt>
    <dgm:pt modelId="{4D2EE3E7-6458-419D-BCCE-C3A7720358B2}" type="pres">
      <dgm:prSet presAssocID="{C79EDC52-BF90-4CF0-95E4-B2C1EB52BDB3}" presName="node" presStyleCnt="0"/>
      <dgm:spPr/>
    </dgm:pt>
    <dgm:pt modelId="{CD427E0F-9862-40B2-8ECD-D88F56C653B4}" type="pres">
      <dgm:prSet presAssocID="{C79EDC52-BF90-4CF0-95E4-B2C1EB52BDB3}" presName="parentNode" presStyleLbl="node1" presStyleIdx="1" presStyleCnt="6" custScaleX="149756">
        <dgm:presLayoutVars>
          <dgm:chMax val="1"/>
          <dgm:bulletEnabled val="1"/>
        </dgm:presLayoutVars>
      </dgm:prSet>
      <dgm:spPr/>
      <dgm:t>
        <a:bodyPr/>
        <a:lstStyle/>
        <a:p>
          <a:endParaRPr lang="en-US"/>
        </a:p>
      </dgm:t>
    </dgm:pt>
    <dgm:pt modelId="{3E3BB018-9125-4EEE-8983-CC9968877621}" type="pres">
      <dgm:prSet presAssocID="{C79EDC52-BF90-4CF0-95E4-B2C1EB52BDB3}" presName="childNode" presStyleLbl="revTx" presStyleIdx="0" presStyleCnt="5">
        <dgm:presLayoutVars>
          <dgm:bulletEnabled val="1"/>
        </dgm:presLayoutVars>
      </dgm:prSet>
      <dgm:spPr/>
      <dgm:t>
        <a:bodyPr/>
        <a:lstStyle/>
        <a:p>
          <a:endParaRPr lang="en-US"/>
        </a:p>
      </dgm:t>
    </dgm:pt>
    <dgm:pt modelId="{C15BCF73-2087-491A-B7D8-480A5FC6C63F}" type="pres">
      <dgm:prSet presAssocID="{68F97277-BC9D-4316-A9FC-A7E1A64560EA}" presName="Name25" presStyleLbl="parChTrans1D1" presStyleIdx="1" presStyleCnt="5"/>
      <dgm:spPr/>
      <dgm:t>
        <a:bodyPr/>
        <a:lstStyle/>
        <a:p>
          <a:endParaRPr lang="en-US"/>
        </a:p>
      </dgm:t>
    </dgm:pt>
    <dgm:pt modelId="{84A0CF43-51F5-44FB-B34F-2982091886F2}" type="pres">
      <dgm:prSet presAssocID="{0DDF6437-D0DC-408E-A1C1-FC9B11B5B712}" presName="node" presStyleCnt="0"/>
      <dgm:spPr/>
    </dgm:pt>
    <dgm:pt modelId="{E305AF18-09F4-44B7-9943-29EBD128D40C}" type="pres">
      <dgm:prSet presAssocID="{0DDF6437-D0DC-408E-A1C1-FC9B11B5B712}" presName="parentNode" presStyleLbl="node1" presStyleIdx="2" presStyleCnt="6" custScaleX="151586">
        <dgm:presLayoutVars>
          <dgm:chMax val="1"/>
          <dgm:bulletEnabled val="1"/>
        </dgm:presLayoutVars>
      </dgm:prSet>
      <dgm:spPr/>
      <dgm:t>
        <a:bodyPr/>
        <a:lstStyle/>
        <a:p>
          <a:endParaRPr lang="en-US"/>
        </a:p>
      </dgm:t>
    </dgm:pt>
    <dgm:pt modelId="{B0CEC577-D021-4CB2-B927-22A1593831F2}" type="pres">
      <dgm:prSet presAssocID="{0DDF6437-D0DC-408E-A1C1-FC9B11B5B712}" presName="childNode" presStyleLbl="revTx" presStyleIdx="1" presStyleCnt="5">
        <dgm:presLayoutVars>
          <dgm:bulletEnabled val="1"/>
        </dgm:presLayoutVars>
      </dgm:prSet>
      <dgm:spPr/>
      <dgm:t>
        <a:bodyPr/>
        <a:lstStyle/>
        <a:p>
          <a:endParaRPr lang="en-US"/>
        </a:p>
      </dgm:t>
    </dgm:pt>
    <dgm:pt modelId="{E8B44609-6B8C-4899-8555-0CC5F76AD7B3}" type="pres">
      <dgm:prSet presAssocID="{86FE7042-2BB1-4C89-A502-A5F419EC18F2}" presName="Name25" presStyleLbl="parChTrans1D1" presStyleIdx="2" presStyleCnt="5"/>
      <dgm:spPr/>
      <dgm:t>
        <a:bodyPr/>
        <a:lstStyle/>
        <a:p>
          <a:endParaRPr lang="en-US"/>
        </a:p>
      </dgm:t>
    </dgm:pt>
    <dgm:pt modelId="{1B38A60E-DCFE-452B-8963-6F1BC15C3548}" type="pres">
      <dgm:prSet presAssocID="{9A8A4FF6-BB82-4880-B6FC-D63DDCAE97F5}" presName="node" presStyleCnt="0"/>
      <dgm:spPr/>
    </dgm:pt>
    <dgm:pt modelId="{06FFB8B5-0BEC-467F-AD5B-BB12B99E6C4F}" type="pres">
      <dgm:prSet presAssocID="{9A8A4FF6-BB82-4880-B6FC-D63DDCAE97F5}" presName="parentNode" presStyleLbl="node1" presStyleIdx="3" presStyleCnt="6" custScaleX="154117">
        <dgm:presLayoutVars>
          <dgm:chMax val="1"/>
          <dgm:bulletEnabled val="1"/>
        </dgm:presLayoutVars>
      </dgm:prSet>
      <dgm:spPr/>
      <dgm:t>
        <a:bodyPr/>
        <a:lstStyle/>
        <a:p>
          <a:endParaRPr lang="en-US"/>
        </a:p>
      </dgm:t>
    </dgm:pt>
    <dgm:pt modelId="{3778C947-3613-46E5-B5F8-1F1E5E9BCB93}" type="pres">
      <dgm:prSet presAssocID="{9A8A4FF6-BB82-4880-B6FC-D63DDCAE97F5}" presName="childNode" presStyleLbl="revTx" presStyleIdx="2" presStyleCnt="5">
        <dgm:presLayoutVars>
          <dgm:bulletEnabled val="1"/>
        </dgm:presLayoutVars>
      </dgm:prSet>
      <dgm:spPr/>
      <dgm:t>
        <a:bodyPr/>
        <a:lstStyle/>
        <a:p>
          <a:endParaRPr lang="en-US"/>
        </a:p>
      </dgm:t>
    </dgm:pt>
    <dgm:pt modelId="{E99AE68A-A62D-4286-A75F-8D4A7EA2A80C}" type="pres">
      <dgm:prSet presAssocID="{65864D29-F81A-4D34-AC1E-77E57D17A8DE}" presName="Name25" presStyleLbl="parChTrans1D1" presStyleIdx="3" presStyleCnt="5"/>
      <dgm:spPr/>
      <dgm:t>
        <a:bodyPr/>
        <a:lstStyle/>
        <a:p>
          <a:endParaRPr lang="en-US"/>
        </a:p>
      </dgm:t>
    </dgm:pt>
    <dgm:pt modelId="{91FD500C-6EA6-43BD-86E9-C47017F17FF0}" type="pres">
      <dgm:prSet presAssocID="{801455DD-2F92-49D3-A28D-A3C097FE0AAE}" presName="node" presStyleCnt="0"/>
      <dgm:spPr/>
    </dgm:pt>
    <dgm:pt modelId="{30A7D0E7-F5D6-4DC1-8332-D270FD493A7C}" type="pres">
      <dgm:prSet presAssocID="{801455DD-2F92-49D3-A28D-A3C097FE0AAE}" presName="parentNode" presStyleLbl="node1" presStyleIdx="4" presStyleCnt="6" custScaleX="151821">
        <dgm:presLayoutVars>
          <dgm:chMax val="1"/>
          <dgm:bulletEnabled val="1"/>
        </dgm:presLayoutVars>
      </dgm:prSet>
      <dgm:spPr/>
      <dgm:t>
        <a:bodyPr/>
        <a:lstStyle/>
        <a:p>
          <a:endParaRPr lang="en-US"/>
        </a:p>
      </dgm:t>
    </dgm:pt>
    <dgm:pt modelId="{5ED53312-BAA0-4A58-B369-8F648B081A4A}" type="pres">
      <dgm:prSet presAssocID="{801455DD-2F92-49D3-A28D-A3C097FE0AAE}" presName="childNode" presStyleLbl="revTx" presStyleIdx="3" presStyleCnt="5">
        <dgm:presLayoutVars>
          <dgm:bulletEnabled val="1"/>
        </dgm:presLayoutVars>
      </dgm:prSet>
      <dgm:spPr/>
      <dgm:t>
        <a:bodyPr/>
        <a:lstStyle/>
        <a:p>
          <a:endParaRPr lang="en-US"/>
        </a:p>
      </dgm:t>
    </dgm:pt>
    <dgm:pt modelId="{37466E7D-2511-4575-A1B0-8A8573FA13A0}" type="pres">
      <dgm:prSet presAssocID="{33C823CB-6D71-4096-9ED4-EACC01370C9A}" presName="Name25" presStyleLbl="parChTrans1D1" presStyleIdx="4" presStyleCnt="5"/>
      <dgm:spPr/>
      <dgm:t>
        <a:bodyPr/>
        <a:lstStyle/>
        <a:p>
          <a:endParaRPr lang="en-US"/>
        </a:p>
      </dgm:t>
    </dgm:pt>
    <dgm:pt modelId="{964207D9-75D3-4AC8-A2F6-D32038E9145D}" type="pres">
      <dgm:prSet presAssocID="{C1F0C4BE-8ED9-49F0-ABE6-59376D5EB9BC}" presName="node" presStyleCnt="0"/>
      <dgm:spPr/>
    </dgm:pt>
    <dgm:pt modelId="{FD83E16E-85C7-48B8-BB28-FAE6529E581C}" type="pres">
      <dgm:prSet presAssocID="{C1F0C4BE-8ED9-49F0-ABE6-59376D5EB9BC}" presName="parentNode" presStyleLbl="node1" presStyleIdx="5" presStyleCnt="6" custScaleX="152785">
        <dgm:presLayoutVars>
          <dgm:chMax val="1"/>
          <dgm:bulletEnabled val="1"/>
        </dgm:presLayoutVars>
      </dgm:prSet>
      <dgm:spPr/>
      <dgm:t>
        <a:bodyPr/>
        <a:lstStyle/>
        <a:p>
          <a:endParaRPr lang="en-US"/>
        </a:p>
      </dgm:t>
    </dgm:pt>
    <dgm:pt modelId="{8E24649A-B81B-4CB6-9D62-76706CF47A48}" type="pres">
      <dgm:prSet presAssocID="{C1F0C4BE-8ED9-49F0-ABE6-59376D5EB9BC}" presName="childNode" presStyleLbl="revTx" presStyleIdx="4" presStyleCnt="5">
        <dgm:presLayoutVars>
          <dgm:bulletEnabled val="1"/>
        </dgm:presLayoutVars>
      </dgm:prSet>
      <dgm:spPr/>
      <dgm:t>
        <a:bodyPr/>
        <a:lstStyle/>
        <a:p>
          <a:endParaRPr lang="en-US"/>
        </a:p>
      </dgm:t>
    </dgm:pt>
  </dgm:ptLst>
  <dgm:cxnLst>
    <dgm:cxn modelId="{A901E290-5EC3-4852-92BF-B16C48F2D8F9}" srcId="{C79EDC52-BF90-4CF0-95E4-B2C1EB52BDB3}" destId="{952ADB5C-8166-429E-9686-772BDD316ECE}" srcOrd="0" destOrd="0" parTransId="{070B47EC-DDA3-4A94-B5D8-0A2BE5F8FB83}" sibTransId="{37087EEC-2E49-43E4-B39B-0754CBEF393C}"/>
    <dgm:cxn modelId="{2016EB78-147A-4979-964D-C197E6C70187}" srcId="{0DDF6437-D0DC-408E-A1C1-FC9B11B5B712}" destId="{9F199912-1FDB-42C8-B5CC-98998A09E875}" srcOrd="0" destOrd="0" parTransId="{7DD28504-AE51-4917-8119-DE2057F2633D}" sibTransId="{4F1B6443-27F7-44F7-AD5D-B4805EB0ACEB}"/>
    <dgm:cxn modelId="{60152E89-5999-4969-A13E-01F08987A779}" type="presOf" srcId="{801455DD-2F92-49D3-A28D-A3C097FE0AAE}" destId="{30A7D0E7-F5D6-4DC1-8332-D270FD493A7C}" srcOrd="0" destOrd="0" presId="urn:microsoft.com/office/officeart/2005/8/layout/radial2"/>
    <dgm:cxn modelId="{1423A827-FFB6-401E-B06C-4CEC5FD86FAD}" srcId="{1683CDEA-15AC-4AE4-963B-AABDB64132D7}" destId="{C79EDC52-BF90-4CF0-95E4-B2C1EB52BDB3}" srcOrd="0" destOrd="0" parTransId="{C2B8CC9D-EB07-4134-8713-E35A747D1F48}" sibTransId="{9CBFF9E4-3040-4F9A-88A7-8841855A388C}"/>
    <dgm:cxn modelId="{93CDA5AF-CB4F-4B6A-B24A-D93B58BCCDC1}" type="presOf" srcId="{077D801F-8435-4495-9005-43980495DBF5}" destId="{8E24649A-B81B-4CB6-9D62-76706CF47A48}" srcOrd="0" destOrd="0" presId="urn:microsoft.com/office/officeart/2005/8/layout/radial2"/>
    <dgm:cxn modelId="{9DC66942-63FE-49CB-B2C9-9803049DEF94}" srcId="{C1F0C4BE-8ED9-49F0-ABE6-59376D5EB9BC}" destId="{077D801F-8435-4495-9005-43980495DBF5}" srcOrd="0" destOrd="0" parTransId="{7AA4C725-C725-4C1A-B550-E7076D38EFD7}" sibTransId="{4657E736-5D38-4E81-9AC7-4A59A355C4BF}"/>
    <dgm:cxn modelId="{E82CC3BF-6C28-4D74-8286-65E82832514C}" srcId="{1683CDEA-15AC-4AE4-963B-AABDB64132D7}" destId="{801455DD-2F92-49D3-A28D-A3C097FE0AAE}" srcOrd="3" destOrd="0" parTransId="{65864D29-F81A-4D34-AC1E-77E57D17A8DE}" sibTransId="{745C26F7-3FC7-4EEE-81DB-F63B4A81A7E2}"/>
    <dgm:cxn modelId="{837490D8-629A-4FA0-A2AA-A6CC3C76538D}" type="presOf" srcId="{33C823CB-6D71-4096-9ED4-EACC01370C9A}" destId="{37466E7D-2511-4575-A1B0-8A8573FA13A0}" srcOrd="0" destOrd="0" presId="urn:microsoft.com/office/officeart/2005/8/layout/radial2"/>
    <dgm:cxn modelId="{7FFA9720-0284-478A-94F8-92D8E0FE2689}" type="presOf" srcId="{9A8A4FF6-BB82-4880-B6FC-D63DDCAE97F5}" destId="{06FFB8B5-0BEC-467F-AD5B-BB12B99E6C4F}" srcOrd="0" destOrd="0" presId="urn:microsoft.com/office/officeart/2005/8/layout/radial2"/>
    <dgm:cxn modelId="{4670C972-F645-4DCE-9B2A-5FF7A341FAE3}" type="presOf" srcId="{3870C634-7C57-45CD-8AF1-4671822721DF}" destId="{5ED53312-BAA0-4A58-B369-8F648B081A4A}" srcOrd="0" destOrd="0" presId="urn:microsoft.com/office/officeart/2005/8/layout/radial2"/>
    <dgm:cxn modelId="{1363E8DB-DDC8-4AF6-AC1E-7E0564AB3C53}" srcId="{1683CDEA-15AC-4AE4-963B-AABDB64132D7}" destId="{9A8A4FF6-BB82-4880-B6FC-D63DDCAE97F5}" srcOrd="2" destOrd="0" parTransId="{86FE7042-2BB1-4C89-A502-A5F419EC18F2}" sibTransId="{AFF5709B-8A8F-4A52-9CFF-87FACAA1BF78}"/>
    <dgm:cxn modelId="{0B799FD1-8229-4F0A-9118-78600CC13829}" type="presOf" srcId="{65864D29-F81A-4D34-AC1E-77E57D17A8DE}" destId="{E99AE68A-A62D-4286-A75F-8D4A7EA2A80C}" srcOrd="0" destOrd="0" presId="urn:microsoft.com/office/officeart/2005/8/layout/radial2"/>
    <dgm:cxn modelId="{473C8821-8507-4F50-A22D-229E048180D5}" type="presOf" srcId="{0DDF6437-D0DC-408E-A1C1-FC9B11B5B712}" destId="{E305AF18-09F4-44B7-9943-29EBD128D40C}" srcOrd="0" destOrd="0" presId="urn:microsoft.com/office/officeart/2005/8/layout/radial2"/>
    <dgm:cxn modelId="{1ACDAAB5-205A-4195-A5F4-D9B4942AAB89}" srcId="{1683CDEA-15AC-4AE4-963B-AABDB64132D7}" destId="{C1F0C4BE-8ED9-49F0-ABE6-59376D5EB9BC}" srcOrd="4" destOrd="0" parTransId="{33C823CB-6D71-4096-9ED4-EACC01370C9A}" sibTransId="{D66A3845-5173-471B-9180-123E908B7FE3}"/>
    <dgm:cxn modelId="{DC02BF43-7CA9-4680-86F8-B75323A882A7}" type="presOf" srcId="{0A7BC640-6449-44D3-92A1-E300342B8F10}" destId="{3778C947-3613-46E5-B5F8-1F1E5E9BCB93}" srcOrd="0" destOrd="0" presId="urn:microsoft.com/office/officeart/2005/8/layout/radial2"/>
    <dgm:cxn modelId="{D80BF054-0010-4961-87B5-AD245A7DB35A}" type="presOf" srcId="{86FE7042-2BB1-4C89-A502-A5F419EC18F2}" destId="{E8B44609-6B8C-4899-8555-0CC5F76AD7B3}" srcOrd="0" destOrd="0" presId="urn:microsoft.com/office/officeart/2005/8/layout/radial2"/>
    <dgm:cxn modelId="{5ECEB51D-2102-4947-8918-67ECC1925089}" type="presOf" srcId="{68F97277-BC9D-4316-A9FC-A7E1A64560EA}" destId="{C15BCF73-2087-491A-B7D8-480A5FC6C63F}" srcOrd="0" destOrd="0" presId="urn:microsoft.com/office/officeart/2005/8/layout/radial2"/>
    <dgm:cxn modelId="{EB26BB34-A6F3-41C4-BD50-8083C739DF6B}" type="presOf" srcId="{1683CDEA-15AC-4AE4-963B-AABDB64132D7}" destId="{ECBA5C59-0116-4575-BDDA-9A067E0B1659}" srcOrd="0" destOrd="0" presId="urn:microsoft.com/office/officeart/2005/8/layout/radial2"/>
    <dgm:cxn modelId="{11F0ED90-3278-47CA-8CED-7DD462123A78}" type="presOf" srcId="{C1F0C4BE-8ED9-49F0-ABE6-59376D5EB9BC}" destId="{FD83E16E-85C7-48B8-BB28-FAE6529E581C}" srcOrd="0" destOrd="0" presId="urn:microsoft.com/office/officeart/2005/8/layout/radial2"/>
    <dgm:cxn modelId="{2A4E3733-4B22-4E3E-B03F-540090F287FC}" type="presOf" srcId="{9F199912-1FDB-42C8-B5CC-98998A09E875}" destId="{B0CEC577-D021-4CB2-B927-22A1593831F2}" srcOrd="0" destOrd="0" presId="urn:microsoft.com/office/officeart/2005/8/layout/radial2"/>
    <dgm:cxn modelId="{DCC6CE80-0D2D-425F-9AC7-7A2BFF9D3111}" srcId="{1683CDEA-15AC-4AE4-963B-AABDB64132D7}" destId="{0DDF6437-D0DC-408E-A1C1-FC9B11B5B712}" srcOrd="1" destOrd="0" parTransId="{68F97277-BC9D-4316-A9FC-A7E1A64560EA}" sibTransId="{BE8324A7-A979-4102-8DD5-90BF52CCBD04}"/>
    <dgm:cxn modelId="{E8CDE089-7F2E-4741-95EE-9EEF5114AD97}" type="presOf" srcId="{C2B8CC9D-EB07-4134-8713-E35A747D1F48}" destId="{3532EA8C-3C2D-4E0F-AAD8-E3A02BAB7BB2}" srcOrd="0" destOrd="0" presId="urn:microsoft.com/office/officeart/2005/8/layout/radial2"/>
    <dgm:cxn modelId="{8B531166-415F-470A-9AE1-5F2237A63869}" srcId="{801455DD-2F92-49D3-A28D-A3C097FE0AAE}" destId="{3870C634-7C57-45CD-8AF1-4671822721DF}" srcOrd="0" destOrd="0" parTransId="{FB34C79A-AFDE-4727-829C-0B41BFB28F48}" sibTransId="{2641D103-026A-4999-BA7C-61DB75BDEC14}"/>
    <dgm:cxn modelId="{7FCC6C4A-2A3B-4145-9F6C-C881C89BC2E0}" type="presOf" srcId="{C79EDC52-BF90-4CF0-95E4-B2C1EB52BDB3}" destId="{CD427E0F-9862-40B2-8ECD-D88F56C653B4}" srcOrd="0" destOrd="0" presId="urn:microsoft.com/office/officeart/2005/8/layout/radial2"/>
    <dgm:cxn modelId="{FBEC1E39-B873-47F3-91A2-A5288C94A817}" type="presOf" srcId="{952ADB5C-8166-429E-9686-772BDD316ECE}" destId="{3E3BB018-9125-4EEE-8983-CC9968877621}" srcOrd="0" destOrd="0" presId="urn:microsoft.com/office/officeart/2005/8/layout/radial2"/>
    <dgm:cxn modelId="{CC7C1371-8E47-43F9-95B8-E61B2C88C803}" srcId="{9A8A4FF6-BB82-4880-B6FC-D63DDCAE97F5}" destId="{0A7BC640-6449-44D3-92A1-E300342B8F10}" srcOrd="0" destOrd="0" parTransId="{C7137CAD-90BA-4E27-BF5E-E1E4143C26A8}" sibTransId="{6EDCD95A-0C9C-43E3-9FE2-EAFBBCE929F7}"/>
    <dgm:cxn modelId="{0C1FA29D-0BE5-4CEB-9B93-53D3D8D1A45C}" type="presParOf" srcId="{ECBA5C59-0116-4575-BDDA-9A067E0B1659}" destId="{C32472BF-2131-4C1E-8DEB-2258ACBBA913}" srcOrd="0" destOrd="0" presId="urn:microsoft.com/office/officeart/2005/8/layout/radial2"/>
    <dgm:cxn modelId="{EF977BDC-A15B-44F6-9C0E-BC10527F7016}" type="presParOf" srcId="{C32472BF-2131-4C1E-8DEB-2258ACBBA913}" destId="{8CF0A804-D3BD-48A0-A933-7E294581553F}" srcOrd="0" destOrd="0" presId="urn:microsoft.com/office/officeart/2005/8/layout/radial2"/>
    <dgm:cxn modelId="{D4DAC020-A651-4388-97FF-7528689BEA8C}" type="presParOf" srcId="{8CF0A804-D3BD-48A0-A933-7E294581553F}" destId="{DA8519C6-FB66-43A7-913B-A0699F604E1A}" srcOrd="0" destOrd="0" presId="urn:microsoft.com/office/officeart/2005/8/layout/radial2"/>
    <dgm:cxn modelId="{7239BCA3-FECB-4030-A847-FE40574E03DC}" type="presParOf" srcId="{8CF0A804-D3BD-48A0-A933-7E294581553F}" destId="{F4359B97-6F93-4D8A-B58F-17CEDBED7574}" srcOrd="1" destOrd="0" presId="urn:microsoft.com/office/officeart/2005/8/layout/radial2"/>
    <dgm:cxn modelId="{34525B0C-F5F6-408F-B5E9-A75641B520D8}" type="presParOf" srcId="{C32472BF-2131-4C1E-8DEB-2258ACBBA913}" destId="{3532EA8C-3C2D-4E0F-AAD8-E3A02BAB7BB2}" srcOrd="1" destOrd="0" presId="urn:microsoft.com/office/officeart/2005/8/layout/radial2"/>
    <dgm:cxn modelId="{C5084AB3-B58F-4D06-A771-07F5364CEAD0}" type="presParOf" srcId="{C32472BF-2131-4C1E-8DEB-2258ACBBA913}" destId="{4D2EE3E7-6458-419D-BCCE-C3A7720358B2}" srcOrd="2" destOrd="0" presId="urn:microsoft.com/office/officeart/2005/8/layout/radial2"/>
    <dgm:cxn modelId="{380D417C-555E-40C5-BF60-CB19A75ABFC6}" type="presParOf" srcId="{4D2EE3E7-6458-419D-BCCE-C3A7720358B2}" destId="{CD427E0F-9862-40B2-8ECD-D88F56C653B4}" srcOrd="0" destOrd="0" presId="urn:microsoft.com/office/officeart/2005/8/layout/radial2"/>
    <dgm:cxn modelId="{08E1CCEF-CC29-4A36-9FE9-6A06E982CEC3}" type="presParOf" srcId="{4D2EE3E7-6458-419D-BCCE-C3A7720358B2}" destId="{3E3BB018-9125-4EEE-8983-CC9968877621}" srcOrd="1" destOrd="0" presId="urn:microsoft.com/office/officeart/2005/8/layout/radial2"/>
    <dgm:cxn modelId="{1BD566F1-9BB3-4787-8055-341890D47DAD}" type="presParOf" srcId="{C32472BF-2131-4C1E-8DEB-2258ACBBA913}" destId="{C15BCF73-2087-491A-B7D8-480A5FC6C63F}" srcOrd="3" destOrd="0" presId="urn:microsoft.com/office/officeart/2005/8/layout/radial2"/>
    <dgm:cxn modelId="{EB50AF85-B3C9-4C5F-8773-0FFE28F31689}" type="presParOf" srcId="{C32472BF-2131-4C1E-8DEB-2258ACBBA913}" destId="{84A0CF43-51F5-44FB-B34F-2982091886F2}" srcOrd="4" destOrd="0" presId="urn:microsoft.com/office/officeart/2005/8/layout/radial2"/>
    <dgm:cxn modelId="{9EA6E31E-183D-4115-97F1-CF477553F0C4}" type="presParOf" srcId="{84A0CF43-51F5-44FB-B34F-2982091886F2}" destId="{E305AF18-09F4-44B7-9943-29EBD128D40C}" srcOrd="0" destOrd="0" presId="urn:microsoft.com/office/officeart/2005/8/layout/radial2"/>
    <dgm:cxn modelId="{2BBCAB08-28B7-4F7C-8A56-43F2CFE03CB1}" type="presParOf" srcId="{84A0CF43-51F5-44FB-B34F-2982091886F2}" destId="{B0CEC577-D021-4CB2-B927-22A1593831F2}" srcOrd="1" destOrd="0" presId="urn:microsoft.com/office/officeart/2005/8/layout/radial2"/>
    <dgm:cxn modelId="{CFD84AA4-F2FA-4F18-8D44-B91C78D57FD6}" type="presParOf" srcId="{C32472BF-2131-4C1E-8DEB-2258ACBBA913}" destId="{E8B44609-6B8C-4899-8555-0CC5F76AD7B3}" srcOrd="5" destOrd="0" presId="urn:microsoft.com/office/officeart/2005/8/layout/radial2"/>
    <dgm:cxn modelId="{CABB1693-EEB6-47A6-985A-E4795999DCD9}" type="presParOf" srcId="{C32472BF-2131-4C1E-8DEB-2258ACBBA913}" destId="{1B38A60E-DCFE-452B-8963-6F1BC15C3548}" srcOrd="6" destOrd="0" presId="urn:microsoft.com/office/officeart/2005/8/layout/radial2"/>
    <dgm:cxn modelId="{6CCBD383-E2D6-4F09-A4ED-C90EFC5A1BC5}" type="presParOf" srcId="{1B38A60E-DCFE-452B-8963-6F1BC15C3548}" destId="{06FFB8B5-0BEC-467F-AD5B-BB12B99E6C4F}" srcOrd="0" destOrd="0" presId="urn:microsoft.com/office/officeart/2005/8/layout/radial2"/>
    <dgm:cxn modelId="{408C9B0B-DEE1-4CCE-80BF-FB094D04F51C}" type="presParOf" srcId="{1B38A60E-DCFE-452B-8963-6F1BC15C3548}" destId="{3778C947-3613-46E5-B5F8-1F1E5E9BCB93}" srcOrd="1" destOrd="0" presId="urn:microsoft.com/office/officeart/2005/8/layout/radial2"/>
    <dgm:cxn modelId="{C82D7876-4F16-4493-AE80-161095437602}" type="presParOf" srcId="{C32472BF-2131-4C1E-8DEB-2258ACBBA913}" destId="{E99AE68A-A62D-4286-A75F-8D4A7EA2A80C}" srcOrd="7" destOrd="0" presId="urn:microsoft.com/office/officeart/2005/8/layout/radial2"/>
    <dgm:cxn modelId="{E7F26FB0-4E31-4542-943C-E1AF8C429436}" type="presParOf" srcId="{C32472BF-2131-4C1E-8DEB-2258ACBBA913}" destId="{91FD500C-6EA6-43BD-86E9-C47017F17FF0}" srcOrd="8" destOrd="0" presId="urn:microsoft.com/office/officeart/2005/8/layout/radial2"/>
    <dgm:cxn modelId="{3530E5C1-CD67-426B-B4C4-5C7F0D4200A5}" type="presParOf" srcId="{91FD500C-6EA6-43BD-86E9-C47017F17FF0}" destId="{30A7D0E7-F5D6-4DC1-8332-D270FD493A7C}" srcOrd="0" destOrd="0" presId="urn:microsoft.com/office/officeart/2005/8/layout/radial2"/>
    <dgm:cxn modelId="{7025C053-753A-4140-85EC-03E2D06D2E58}" type="presParOf" srcId="{91FD500C-6EA6-43BD-86E9-C47017F17FF0}" destId="{5ED53312-BAA0-4A58-B369-8F648B081A4A}" srcOrd="1" destOrd="0" presId="urn:microsoft.com/office/officeart/2005/8/layout/radial2"/>
    <dgm:cxn modelId="{2CA4D225-AEFA-4893-8102-1E577ED2A511}" type="presParOf" srcId="{C32472BF-2131-4C1E-8DEB-2258ACBBA913}" destId="{37466E7D-2511-4575-A1B0-8A8573FA13A0}" srcOrd="9" destOrd="0" presId="urn:microsoft.com/office/officeart/2005/8/layout/radial2"/>
    <dgm:cxn modelId="{4A38019A-3B0A-4733-B8F0-DEC131A51D53}" type="presParOf" srcId="{C32472BF-2131-4C1E-8DEB-2258ACBBA913}" destId="{964207D9-75D3-4AC8-A2F6-D32038E9145D}" srcOrd="10" destOrd="0" presId="urn:microsoft.com/office/officeart/2005/8/layout/radial2"/>
    <dgm:cxn modelId="{8449FAB2-EA86-4812-BFE1-9A175D2F2FDE}" type="presParOf" srcId="{964207D9-75D3-4AC8-A2F6-D32038E9145D}" destId="{FD83E16E-85C7-48B8-BB28-FAE6529E581C}" srcOrd="0" destOrd="0" presId="urn:microsoft.com/office/officeart/2005/8/layout/radial2"/>
    <dgm:cxn modelId="{D62B5D4C-7D41-407D-B68A-0848E79D598C}" type="presParOf" srcId="{964207D9-75D3-4AC8-A2F6-D32038E9145D}" destId="{8E24649A-B81B-4CB6-9D62-76706CF47A48}"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CA8F85-FABE-4A41-9E30-621B6805A559}" type="doc">
      <dgm:prSet loTypeId="urn:microsoft.com/office/officeart/2005/8/layout/radial2" loCatId="relationship" qsTypeId="urn:microsoft.com/office/officeart/2005/8/quickstyle/simple5" qsCatId="simple" csTypeId="urn:microsoft.com/office/officeart/2005/8/colors/colorful2" csCatId="colorful" phldr="1"/>
      <dgm:spPr/>
      <dgm:t>
        <a:bodyPr/>
        <a:lstStyle/>
        <a:p>
          <a:endParaRPr lang="en-US"/>
        </a:p>
      </dgm:t>
    </dgm:pt>
    <dgm:pt modelId="{2BF8E51E-892B-4202-8DC3-650C07387B9E}">
      <dgm:prSet phldrT="[Text]" custT="1"/>
      <dgm:spPr/>
      <dgm:t>
        <a:bodyPr/>
        <a:lstStyle/>
        <a:p>
          <a:r>
            <a:rPr lang="en-US" sz="3200" smtClean="0"/>
            <a:t>Social</a:t>
          </a:r>
          <a:endParaRPr lang="en-US" sz="3200"/>
        </a:p>
      </dgm:t>
    </dgm:pt>
    <dgm:pt modelId="{ADBC88C1-F332-4A89-AECB-545C0E57E05A}" type="parTrans" cxnId="{8A2FAA3B-D5B3-40DD-95BC-2E6BB586F80D}">
      <dgm:prSet/>
      <dgm:spPr/>
      <dgm:t>
        <a:bodyPr/>
        <a:lstStyle/>
        <a:p>
          <a:endParaRPr lang="en-US"/>
        </a:p>
      </dgm:t>
    </dgm:pt>
    <dgm:pt modelId="{9CA227BD-7223-46FF-BCBE-6AAE6E720A22}" type="sibTrans" cxnId="{8A2FAA3B-D5B3-40DD-95BC-2E6BB586F80D}">
      <dgm:prSet/>
      <dgm:spPr/>
      <dgm:t>
        <a:bodyPr/>
        <a:lstStyle/>
        <a:p>
          <a:endParaRPr lang="en-US"/>
        </a:p>
      </dgm:t>
    </dgm:pt>
    <dgm:pt modelId="{8B64DDA4-A07F-4A7A-85B5-B20052E4CE47}">
      <dgm:prSet phldrT="[Text]" custT="1"/>
      <dgm:spPr/>
      <dgm:t>
        <a:bodyPr/>
        <a:lstStyle/>
        <a:p>
          <a:r>
            <a:rPr lang="en-US" sz="3200" smtClean="0"/>
            <a:t>Commercial</a:t>
          </a:r>
          <a:endParaRPr lang="en-US" sz="2400"/>
        </a:p>
      </dgm:t>
    </dgm:pt>
    <dgm:pt modelId="{E805D31C-EA4D-49B7-984A-59948680141F}" type="parTrans" cxnId="{58E0A120-9DE1-4746-A461-5B2BA3A77A43}">
      <dgm:prSet/>
      <dgm:spPr/>
      <dgm:t>
        <a:bodyPr/>
        <a:lstStyle/>
        <a:p>
          <a:endParaRPr lang="en-US"/>
        </a:p>
      </dgm:t>
    </dgm:pt>
    <dgm:pt modelId="{9290C747-0E44-4153-96EF-980C53E287E1}" type="sibTrans" cxnId="{58E0A120-9DE1-4746-A461-5B2BA3A77A43}">
      <dgm:prSet/>
      <dgm:spPr/>
      <dgm:t>
        <a:bodyPr/>
        <a:lstStyle/>
        <a:p>
          <a:endParaRPr lang="en-US"/>
        </a:p>
      </dgm:t>
    </dgm:pt>
    <dgm:pt modelId="{10D59DC9-20C9-472F-8D54-C422E6B45EBE}">
      <dgm:prSet phldrT="[Text]" custT="1"/>
      <dgm:spPr/>
      <dgm:t>
        <a:bodyPr/>
        <a:lstStyle/>
        <a:p>
          <a:r>
            <a:rPr lang="en-US" sz="3200" smtClean="0"/>
            <a:t>Academic</a:t>
          </a:r>
          <a:endParaRPr lang="en-US" sz="4000"/>
        </a:p>
      </dgm:t>
    </dgm:pt>
    <dgm:pt modelId="{1131BA4B-01DD-4FE6-9B80-75340C8E92D5}" type="parTrans" cxnId="{88EFF0FA-64BC-4173-9D34-B9C739B7B30D}">
      <dgm:prSet/>
      <dgm:spPr/>
      <dgm:t>
        <a:bodyPr/>
        <a:lstStyle/>
        <a:p>
          <a:endParaRPr lang="en-US"/>
        </a:p>
      </dgm:t>
    </dgm:pt>
    <dgm:pt modelId="{AA1D938D-9F2B-446C-B37D-9D0E0BA987D6}" type="sibTrans" cxnId="{88EFF0FA-64BC-4173-9D34-B9C739B7B30D}">
      <dgm:prSet/>
      <dgm:spPr/>
      <dgm:t>
        <a:bodyPr/>
        <a:lstStyle/>
        <a:p>
          <a:endParaRPr lang="en-US"/>
        </a:p>
      </dgm:t>
    </dgm:pt>
    <dgm:pt modelId="{E3055876-690A-43E9-879E-FE3C319DF58D}" type="pres">
      <dgm:prSet presAssocID="{D7CA8F85-FABE-4A41-9E30-621B6805A559}" presName="composite" presStyleCnt="0">
        <dgm:presLayoutVars>
          <dgm:chMax val="5"/>
          <dgm:dir/>
          <dgm:animLvl val="ctr"/>
          <dgm:resizeHandles val="exact"/>
        </dgm:presLayoutVars>
      </dgm:prSet>
      <dgm:spPr/>
      <dgm:t>
        <a:bodyPr/>
        <a:lstStyle/>
        <a:p>
          <a:endParaRPr lang="en-US"/>
        </a:p>
      </dgm:t>
    </dgm:pt>
    <dgm:pt modelId="{494879AD-B626-42C8-AF43-197470C05194}" type="pres">
      <dgm:prSet presAssocID="{D7CA8F85-FABE-4A41-9E30-621B6805A559}" presName="cycle" presStyleCnt="0"/>
      <dgm:spPr/>
    </dgm:pt>
    <dgm:pt modelId="{9FDCB280-E6EF-4D34-8761-29091BB42432}" type="pres">
      <dgm:prSet presAssocID="{D7CA8F85-FABE-4A41-9E30-621B6805A559}" presName="centerShape" presStyleCnt="0"/>
      <dgm:spPr/>
    </dgm:pt>
    <dgm:pt modelId="{92EECDCE-117C-40EA-89EA-72B396397072}" type="pres">
      <dgm:prSet presAssocID="{D7CA8F85-FABE-4A41-9E30-621B6805A559}" presName="connSite" presStyleLbl="node1" presStyleIdx="0" presStyleCnt="4"/>
      <dgm:spPr/>
    </dgm:pt>
    <dgm:pt modelId="{CBB10F09-BAFC-4B95-9F1C-43E531DAE8F3}" type="pres">
      <dgm:prSet presAssocID="{D7CA8F85-FABE-4A41-9E30-621B6805A559}" presName="visible" presStyleLbl="node1" presStyleIdx="0" presStyleCnt="4" custLinFactNeighborX="6569"/>
      <dgm:spPr>
        <a:prstGeom prst="ellipse">
          <a:avLst/>
        </a:prstGeom>
      </dgm:spPr>
    </dgm:pt>
    <dgm:pt modelId="{2CC41A6F-004E-4DDF-944C-2137C4200726}" type="pres">
      <dgm:prSet presAssocID="{ADBC88C1-F332-4A89-AECB-545C0E57E05A}" presName="Name25" presStyleLbl="parChTrans1D1" presStyleIdx="0" presStyleCnt="3"/>
      <dgm:spPr/>
      <dgm:t>
        <a:bodyPr/>
        <a:lstStyle/>
        <a:p>
          <a:endParaRPr lang="en-US"/>
        </a:p>
      </dgm:t>
    </dgm:pt>
    <dgm:pt modelId="{5609ECA8-11CB-4021-80A8-82F7E014A674}" type="pres">
      <dgm:prSet presAssocID="{2BF8E51E-892B-4202-8DC3-650C07387B9E}" presName="node" presStyleCnt="0"/>
      <dgm:spPr/>
    </dgm:pt>
    <dgm:pt modelId="{AA41FBE7-35A6-4A7A-83C6-827A396C96F7}" type="pres">
      <dgm:prSet presAssocID="{2BF8E51E-892B-4202-8DC3-650C07387B9E}" presName="parentNode" presStyleLbl="node1" presStyleIdx="1" presStyleCnt="4" custLinFactNeighborX="22318">
        <dgm:presLayoutVars>
          <dgm:chMax val="1"/>
          <dgm:bulletEnabled val="1"/>
        </dgm:presLayoutVars>
      </dgm:prSet>
      <dgm:spPr>
        <a:prstGeom prst="snipRoundRect">
          <a:avLst/>
        </a:prstGeom>
      </dgm:spPr>
      <dgm:t>
        <a:bodyPr/>
        <a:lstStyle/>
        <a:p>
          <a:endParaRPr lang="en-US"/>
        </a:p>
      </dgm:t>
    </dgm:pt>
    <dgm:pt modelId="{EEBACF34-37CA-47C3-BDFD-1BCA5579B544}" type="pres">
      <dgm:prSet presAssocID="{2BF8E51E-892B-4202-8DC3-650C07387B9E}" presName="childNode" presStyleLbl="revTx" presStyleIdx="0" presStyleCnt="0">
        <dgm:presLayoutVars>
          <dgm:bulletEnabled val="1"/>
        </dgm:presLayoutVars>
      </dgm:prSet>
      <dgm:spPr/>
      <dgm:t>
        <a:bodyPr/>
        <a:lstStyle/>
        <a:p>
          <a:endParaRPr lang="en-US"/>
        </a:p>
      </dgm:t>
    </dgm:pt>
    <dgm:pt modelId="{D8EFD429-AF63-44CD-995E-2CA1F437C8B7}" type="pres">
      <dgm:prSet presAssocID="{E805D31C-EA4D-49B7-984A-59948680141F}" presName="Name25" presStyleLbl="parChTrans1D1" presStyleIdx="1" presStyleCnt="3"/>
      <dgm:spPr/>
      <dgm:t>
        <a:bodyPr/>
        <a:lstStyle/>
        <a:p>
          <a:endParaRPr lang="en-US"/>
        </a:p>
      </dgm:t>
    </dgm:pt>
    <dgm:pt modelId="{821C1D28-E7F0-482F-AAC3-8F9B9F2C815A}" type="pres">
      <dgm:prSet presAssocID="{8B64DDA4-A07F-4A7A-85B5-B20052E4CE47}" presName="node" presStyleCnt="0"/>
      <dgm:spPr/>
    </dgm:pt>
    <dgm:pt modelId="{92A2D0A7-C89E-4E5D-A4B0-FCB413AB43C2}" type="pres">
      <dgm:prSet presAssocID="{8B64DDA4-A07F-4A7A-85B5-B20052E4CE47}" presName="parentNode" presStyleLbl="node1" presStyleIdx="2" presStyleCnt="4" custScaleX="138689" custLinFactNeighborX="19821" custLinFactNeighborY="-105">
        <dgm:presLayoutVars>
          <dgm:chMax val="1"/>
          <dgm:bulletEnabled val="1"/>
        </dgm:presLayoutVars>
      </dgm:prSet>
      <dgm:spPr>
        <a:prstGeom prst="snipRoundRect">
          <a:avLst/>
        </a:prstGeom>
      </dgm:spPr>
      <dgm:t>
        <a:bodyPr/>
        <a:lstStyle/>
        <a:p>
          <a:endParaRPr lang="en-US"/>
        </a:p>
      </dgm:t>
    </dgm:pt>
    <dgm:pt modelId="{017D1245-8DB9-4EF7-BE32-CB9EAEAA1B1B}" type="pres">
      <dgm:prSet presAssocID="{8B64DDA4-A07F-4A7A-85B5-B20052E4CE47}" presName="childNode" presStyleLbl="revTx" presStyleIdx="0" presStyleCnt="0">
        <dgm:presLayoutVars>
          <dgm:bulletEnabled val="1"/>
        </dgm:presLayoutVars>
      </dgm:prSet>
      <dgm:spPr/>
      <dgm:t>
        <a:bodyPr/>
        <a:lstStyle/>
        <a:p>
          <a:endParaRPr lang="en-US"/>
        </a:p>
      </dgm:t>
    </dgm:pt>
    <dgm:pt modelId="{B232F688-FD80-4D5F-BB5B-2DD42A00F717}" type="pres">
      <dgm:prSet presAssocID="{1131BA4B-01DD-4FE6-9B80-75340C8E92D5}" presName="Name25" presStyleLbl="parChTrans1D1" presStyleIdx="2" presStyleCnt="3"/>
      <dgm:spPr/>
      <dgm:t>
        <a:bodyPr/>
        <a:lstStyle/>
        <a:p>
          <a:endParaRPr lang="en-US"/>
        </a:p>
      </dgm:t>
    </dgm:pt>
    <dgm:pt modelId="{8AE1AA48-17D0-43B9-B11A-A6D4F9C71E91}" type="pres">
      <dgm:prSet presAssocID="{10D59DC9-20C9-472F-8D54-C422E6B45EBE}" presName="node" presStyleCnt="0"/>
      <dgm:spPr/>
    </dgm:pt>
    <dgm:pt modelId="{94A85217-E486-4FA7-90DC-8E4BB3BD8224}" type="pres">
      <dgm:prSet presAssocID="{10D59DC9-20C9-472F-8D54-C422E6B45EBE}" presName="parentNode" presStyleLbl="node1" presStyleIdx="3" presStyleCnt="4" custScaleX="121511" custLinFactNeighborX="29669">
        <dgm:presLayoutVars>
          <dgm:chMax val="1"/>
          <dgm:bulletEnabled val="1"/>
        </dgm:presLayoutVars>
      </dgm:prSet>
      <dgm:spPr>
        <a:prstGeom prst="snipRoundRect">
          <a:avLst/>
        </a:prstGeom>
      </dgm:spPr>
      <dgm:t>
        <a:bodyPr/>
        <a:lstStyle/>
        <a:p>
          <a:endParaRPr lang="en-US"/>
        </a:p>
      </dgm:t>
    </dgm:pt>
    <dgm:pt modelId="{72454A6B-1E0E-4769-972A-EA7C805AE6FE}" type="pres">
      <dgm:prSet presAssocID="{10D59DC9-20C9-472F-8D54-C422E6B45EBE}" presName="childNode" presStyleLbl="revTx" presStyleIdx="0" presStyleCnt="0">
        <dgm:presLayoutVars>
          <dgm:bulletEnabled val="1"/>
        </dgm:presLayoutVars>
      </dgm:prSet>
      <dgm:spPr/>
      <dgm:t>
        <a:bodyPr/>
        <a:lstStyle/>
        <a:p>
          <a:endParaRPr lang="en-US"/>
        </a:p>
      </dgm:t>
    </dgm:pt>
  </dgm:ptLst>
  <dgm:cxnLst>
    <dgm:cxn modelId="{FBCE72D1-4D80-4707-97FB-3E5E4D52D9E8}" type="presOf" srcId="{8B64DDA4-A07F-4A7A-85B5-B20052E4CE47}" destId="{92A2D0A7-C89E-4E5D-A4B0-FCB413AB43C2}" srcOrd="0" destOrd="0" presId="urn:microsoft.com/office/officeart/2005/8/layout/radial2"/>
    <dgm:cxn modelId="{B279EC52-E982-4745-B2BD-C508048523CA}" type="presOf" srcId="{ADBC88C1-F332-4A89-AECB-545C0E57E05A}" destId="{2CC41A6F-004E-4DDF-944C-2137C4200726}" srcOrd="0" destOrd="0" presId="urn:microsoft.com/office/officeart/2005/8/layout/radial2"/>
    <dgm:cxn modelId="{8A2FAA3B-D5B3-40DD-95BC-2E6BB586F80D}" srcId="{D7CA8F85-FABE-4A41-9E30-621B6805A559}" destId="{2BF8E51E-892B-4202-8DC3-650C07387B9E}" srcOrd="0" destOrd="0" parTransId="{ADBC88C1-F332-4A89-AECB-545C0E57E05A}" sibTransId="{9CA227BD-7223-46FF-BCBE-6AAE6E720A22}"/>
    <dgm:cxn modelId="{5795918D-275B-4B45-86D9-0D002BF9C3CB}" type="presOf" srcId="{1131BA4B-01DD-4FE6-9B80-75340C8E92D5}" destId="{B232F688-FD80-4D5F-BB5B-2DD42A00F717}" srcOrd="0" destOrd="0" presId="urn:microsoft.com/office/officeart/2005/8/layout/radial2"/>
    <dgm:cxn modelId="{BAB8895B-4AE5-4732-A5B5-E240338E54AA}" type="presOf" srcId="{2BF8E51E-892B-4202-8DC3-650C07387B9E}" destId="{AA41FBE7-35A6-4A7A-83C6-827A396C96F7}" srcOrd="0" destOrd="0" presId="urn:microsoft.com/office/officeart/2005/8/layout/radial2"/>
    <dgm:cxn modelId="{2BD8D0FD-A4F7-4515-8D6C-77265B395BD8}" type="presOf" srcId="{10D59DC9-20C9-472F-8D54-C422E6B45EBE}" destId="{94A85217-E486-4FA7-90DC-8E4BB3BD8224}" srcOrd="0" destOrd="0" presId="urn:microsoft.com/office/officeart/2005/8/layout/radial2"/>
    <dgm:cxn modelId="{88EFF0FA-64BC-4173-9D34-B9C739B7B30D}" srcId="{D7CA8F85-FABE-4A41-9E30-621B6805A559}" destId="{10D59DC9-20C9-472F-8D54-C422E6B45EBE}" srcOrd="2" destOrd="0" parTransId="{1131BA4B-01DD-4FE6-9B80-75340C8E92D5}" sibTransId="{AA1D938D-9F2B-446C-B37D-9D0E0BA987D6}"/>
    <dgm:cxn modelId="{58E0A120-9DE1-4746-A461-5B2BA3A77A43}" srcId="{D7CA8F85-FABE-4A41-9E30-621B6805A559}" destId="{8B64DDA4-A07F-4A7A-85B5-B20052E4CE47}" srcOrd="1" destOrd="0" parTransId="{E805D31C-EA4D-49B7-984A-59948680141F}" sibTransId="{9290C747-0E44-4153-96EF-980C53E287E1}"/>
    <dgm:cxn modelId="{07012F63-0432-48BB-B64F-A5C64CD9B3AE}" type="presOf" srcId="{E805D31C-EA4D-49B7-984A-59948680141F}" destId="{D8EFD429-AF63-44CD-995E-2CA1F437C8B7}" srcOrd="0" destOrd="0" presId="urn:microsoft.com/office/officeart/2005/8/layout/radial2"/>
    <dgm:cxn modelId="{7A88AB2A-1B85-4FC0-8FE8-0B8FC212884A}" type="presOf" srcId="{D7CA8F85-FABE-4A41-9E30-621B6805A559}" destId="{E3055876-690A-43E9-879E-FE3C319DF58D}" srcOrd="0" destOrd="0" presId="urn:microsoft.com/office/officeart/2005/8/layout/radial2"/>
    <dgm:cxn modelId="{0DF70CDE-37EB-42EB-9FDF-32A5B24524E8}" type="presParOf" srcId="{E3055876-690A-43E9-879E-FE3C319DF58D}" destId="{494879AD-B626-42C8-AF43-197470C05194}" srcOrd="0" destOrd="0" presId="urn:microsoft.com/office/officeart/2005/8/layout/radial2"/>
    <dgm:cxn modelId="{2D37BE22-3DD3-4FC9-8DFA-2070C6B20DA8}" type="presParOf" srcId="{494879AD-B626-42C8-AF43-197470C05194}" destId="{9FDCB280-E6EF-4D34-8761-29091BB42432}" srcOrd="0" destOrd="0" presId="urn:microsoft.com/office/officeart/2005/8/layout/radial2"/>
    <dgm:cxn modelId="{67555A26-851A-4D92-9B08-EF9701033266}" type="presParOf" srcId="{9FDCB280-E6EF-4D34-8761-29091BB42432}" destId="{92EECDCE-117C-40EA-89EA-72B396397072}" srcOrd="0" destOrd="0" presId="urn:microsoft.com/office/officeart/2005/8/layout/radial2"/>
    <dgm:cxn modelId="{7FF71BC8-AA35-4360-AA6D-4ECF58115CCC}" type="presParOf" srcId="{9FDCB280-E6EF-4D34-8761-29091BB42432}" destId="{CBB10F09-BAFC-4B95-9F1C-43E531DAE8F3}" srcOrd="1" destOrd="0" presId="urn:microsoft.com/office/officeart/2005/8/layout/radial2"/>
    <dgm:cxn modelId="{9D57F62C-B778-4144-BD43-D7D9658A5216}" type="presParOf" srcId="{494879AD-B626-42C8-AF43-197470C05194}" destId="{2CC41A6F-004E-4DDF-944C-2137C4200726}" srcOrd="1" destOrd="0" presId="urn:microsoft.com/office/officeart/2005/8/layout/radial2"/>
    <dgm:cxn modelId="{7FDF79E1-211A-40DA-B482-1DD9AFE56EE5}" type="presParOf" srcId="{494879AD-B626-42C8-AF43-197470C05194}" destId="{5609ECA8-11CB-4021-80A8-82F7E014A674}" srcOrd="2" destOrd="0" presId="urn:microsoft.com/office/officeart/2005/8/layout/radial2"/>
    <dgm:cxn modelId="{AC0A5031-E806-4841-A921-64FBE7A5BE17}" type="presParOf" srcId="{5609ECA8-11CB-4021-80A8-82F7E014A674}" destId="{AA41FBE7-35A6-4A7A-83C6-827A396C96F7}" srcOrd="0" destOrd="0" presId="urn:microsoft.com/office/officeart/2005/8/layout/radial2"/>
    <dgm:cxn modelId="{F61AB018-11A0-49B8-9F2D-273AB682AF55}" type="presParOf" srcId="{5609ECA8-11CB-4021-80A8-82F7E014A674}" destId="{EEBACF34-37CA-47C3-BDFD-1BCA5579B544}" srcOrd="1" destOrd="0" presId="urn:microsoft.com/office/officeart/2005/8/layout/radial2"/>
    <dgm:cxn modelId="{709E4C10-19DA-4FC7-A234-4ABE44E68ACD}" type="presParOf" srcId="{494879AD-B626-42C8-AF43-197470C05194}" destId="{D8EFD429-AF63-44CD-995E-2CA1F437C8B7}" srcOrd="3" destOrd="0" presId="urn:microsoft.com/office/officeart/2005/8/layout/radial2"/>
    <dgm:cxn modelId="{4BED2BAE-033E-4040-99BF-8E5F664F5989}" type="presParOf" srcId="{494879AD-B626-42C8-AF43-197470C05194}" destId="{821C1D28-E7F0-482F-AAC3-8F9B9F2C815A}" srcOrd="4" destOrd="0" presId="urn:microsoft.com/office/officeart/2005/8/layout/radial2"/>
    <dgm:cxn modelId="{4F6F62E3-2198-4198-931B-EBD067322634}" type="presParOf" srcId="{821C1D28-E7F0-482F-AAC3-8F9B9F2C815A}" destId="{92A2D0A7-C89E-4E5D-A4B0-FCB413AB43C2}" srcOrd="0" destOrd="0" presId="urn:microsoft.com/office/officeart/2005/8/layout/radial2"/>
    <dgm:cxn modelId="{A23452A7-14F0-43B4-9A0D-658A12FB6672}" type="presParOf" srcId="{821C1D28-E7F0-482F-AAC3-8F9B9F2C815A}" destId="{017D1245-8DB9-4EF7-BE32-CB9EAEAA1B1B}" srcOrd="1" destOrd="0" presId="urn:microsoft.com/office/officeart/2005/8/layout/radial2"/>
    <dgm:cxn modelId="{4922EDB5-FADA-41DE-B4E0-EE65F163B18E}" type="presParOf" srcId="{494879AD-B626-42C8-AF43-197470C05194}" destId="{B232F688-FD80-4D5F-BB5B-2DD42A00F717}" srcOrd="5" destOrd="0" presId="urn:microsoft.com/office/officeart/2005/8/layout/radial2"/>
    <dgm:cxn modelId="{02E95945-C753-4F85-B880-51C814627702}" type="presParOf" srcId="{494879AD-B626-42C8-AF43-197470C05194}" destId="{8AE1AA48-17D0-43B9-B11A-A6D4F9C71E91}" srcOrd="6" destOrd="0" presId="urn:microsoft.com/office/officeart/2005/8/layout/radial2"/>
    <dgm:cxn modelId="{C4870703-B23F-4F99-8497-21C4933F8F2D}" type="presParOf" srcId="{8AE1AA48-17D0-43B9-B11A-A6D4F9C71E91}" destId="{94A85217-E486-4FA7-90DC-8E4BB3BD8224}" srcOrd="0" destOrd="0" presId="urn:microsoft.com/office/officeart/2005/8/layout/radial2"/>
    <dgm:cxn modelId="{58EF7318-705E-4012-8F27-C9A8F754A775}" type="presParOf" srcId="{8AE1AA48-17D0-43B9-B11A-A6D4F9C71E91}" destId="{72454A6B-1E0E-4769-972A-EA7C805AE6FE}"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313823-B323-4394-AACF-A95243690292}" type="doc">
      <dgm:prSet loTypeId="urn:microsoft.com/office/officeart/2008/layout/LinedList#1" loCatId="list" qsTypeId="urn:microsoft.com/office/officeart/2005/8/quickstyle/simple5" qsCatId="simple" csTypeId="urn:microsoft.com/office/officeart/2005/8/colors/colorful2" csCatId="colorful" phldr="1"/>
      <dgm:spPr/>
      <dgm:t>
        <a:bodyPr/>
        <a:lstStyle/>
        <a:p>
          <a:endParaRPr lang="en-US"/>
        </a:p>
      </dgm:t>
    </dgm:pt>
    <dgm:pt modelId="{6CD83770-93C8-4956-BD48-7CA8F577D994}">
      <dgm:prSet phldrT="[Text]" custT="1"/>
      <dgm:spPr>
        <a:solidFill>
          <a:schemeClr val="accent1">
            <a:lumMod val="20000"/>
            <a:lumOff val="80000"/>
          </a:schemeClr>
        </a:solidFill>
        <a:ln>
          <a:noFill/>
          <a:prstDash val="dash"/>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pPr algn="ctr"/>
          <a:endParaRPr lang="en-US" sz="4800" smtClean="0"/>
        </a:p>
        <a:p>
          <a:pPr algn="ctr"/>
          <a:r>
            <a:rPr lang="en-US" sz="4800" smtClean="0"/>
            <a:t>Thinking </a:t>
          </a:r>
        </a:p>
        <a:p>
          <a:pPr algn="ctr"/>
          <a:r>
            <a:rPr lang="en-US" sz="4800" smtClean="0"/>
            <a:t>differently </a:t>
          </a:r>
        </a:p>
        <a:p>
          <a:pPr algn="ctr"/>
          <a:r>
            <a:rPr lang="en-US" sz="4800" smtClean="0"/>
            <a:t>and </a:t>
          </a:r>
        </a:p>
        <a:p>
          <a:pPr algn="ctr"/>
          <a:r>
            <a:rPr lang="en-US" sz="4800" smtClean="0"/>
            <a:t>dynamically </a:t>
          </a:r>
        </a:p>
        <a:p>
          <a:pPr algn="ctr"/>
          <a:r>
            <a:rPr lang="en-US" sz="4800" smtClean="0"/>
            <a:t>is </a:t>
          </a:r>
          <a:r>
            <a:rPr lang="en-US" sz="4800" dirty="0" smtClean="0"/>
            <a:t>essential …</a:t>
          </a:r>
          <a:endParaRPr lang="en-US" sz="4800" dirty="0"/>
        </a:p>
      </dgm:t>
    </dgm:pt>
    <dgm:pt modelId="{DB42DAC1-9B33-4CA7-A742-FCDDDFC41077}" type="parTrans" cxnId="{18DFF953-33B2-4E93-A715-E1684CD4D056}">
      <dgm:prSet/>
      <dgm:spPr/>
      <dgm:t>
        <a:bodyPr/>
        <a:lstStyle/>
        <a:p>
          <a:pPr algn="l"/>
          <a:endParaRPr lang="en-US"/>
        </a:p>
      </dgm:t>
    </dgm:pt>
    <dgm:pt modelId="{91FAC85E-B2AF-45E2-B504-A52DE4A2CE06}" type="sibTrans" cxnId="{18DFF953-33B2-4E93-A715-E1684CD4D056}">
      <dgm:prSet/>
      <dgm:spPr/>
      <dgm:t>
        <a:bodyPr/>
        <a:lstStyle/>
        <a:p>
          <a:pPr algn="l"/>
          <a:endParaRPr lang="en-US"/>
        </a:p>
      </dgm:t>
    </dgm:pt>
    <dgm:pt modelId="{CD657089-AC62-49B0-996E-CBA5B779F737}">
      <dgm:prSet phldrT="[Text]" custT="1"/>
      <dgm:spPr/>
      <dgm:t>
        <a:bodyPr/>
        <a:lstStyle/>
        <a:p>
          <a:pPr algn="l"/>
          <a:r>
            <a:rPr lang="en-US" sz="4400" dirty="0" smtClean="0"/>
            <a:t>since this information age is different than industrial age …</a:t>
          </a:r>
          <a:endParaRPr lang="en-US" sz="4400" dirty="0"/>
        </a:p>
      </dgm:t>
    </dgm:pt>
    <dgm:pt modelId="{E74914C2-9C43-413A-AB97-742B9D06B3B6}" type="parTrans" cxnId="{A37C718D-CC9F-46B4-91DB-5469D9DBADA3}">
      <dgm:prSet/>
      <dgm:spPr/>
      <dgm:t>
        <a:bodyPr/>
        <a:lstStyle/>
        <a:p>
          <a:pPr algn="l"/>
          <a:endParaRPr lang="en-US"/>
        </a:p>
      </dgm:t>
    </dgm:pt>
    <dgm:pt modelId="{C390D4FF-90D0-415B-810B-5159E1B75AB0}" type="sibTrans" cxnId="{A37C718D-CC9F-46B4-91DB-5469D9DBADA3}">
      <dgm:prSet/>
      <dgm:spPr/>
      <dgm:t>
        <a:bodyPr/>
        <a:lstStyle/>
        <a:p>
          <a:pPr algn="l"/>
          <a:endParaRPr lang="en-US"/>
        </a:p>
      </dgm:t>
    </dgm:pt>
    <dgm:pt modelId="{E6BDD4EB-FDA6-49A5-AF58-4BCE3BE1CD7D}">
      <dgm:prSet phldrT="[Text]"/>
      <dgm:spPr/>
      <dgm:t>
        <a:bodyPr/>
        <a:lstStyle/>
        <a:p>
          <a:pPr algn="l"/>
          <a:r>
            <a:rPr lang="en-US" dirty="0" smtClean="0"/>
            <a:t>and more importantly</a:t>
          </a:r>
          <a:r>
            <a:rPr lang="en-US" smtClean="0"/>
            <a:t>, </a:t>
          </a:r>
          <a:br>
            <a:rPr lang="en-US" smtClean="0"/>
          </a:br>
          <a:r>
            <a:rPr lang="en-US" smtClean="0"/>
            <a:t>technology </a:t>
          </a:r>
          <a:r>
            <a:rPr lang="en-US" dirty="0" smtClean="0"/>
            <a:t>is changing so rapidly.</a:t>
          </a:r>
          <a:endParaRPr lang="en-US" dirty="0"/>
        </a:p>
      </dgm:t>
    </dgm:pt>
    <dgm:pt modelId="{4B33F047-BBE5-4AAD-A14C-4656E8EE5E49}" type="parTrans" cxnId="{E3941464-27DC-4191-A7ED-651B292D8A97}">
      <dgm:prSet/>
      <dgm:spPr/>
      <dgm:t>
        <a:bodyPr/>
        <a:lstStyle/>
        <a:p>
          <a:pPr algn="l"/>
          <a:endParaRPr lang="en-US"/>
        </a:p>
      </dgm:t>
    </dgm:pt>
    <dgm:pt modelId="{476EA377-7BC7-42A5-98B0-026E03F12EAF}" type="sibTrans" cxnId="{E3941464-27DC-4191-A7ED-651B292D8A97}">
      <dgm:prSet/>
      <dgm:spPr/>
      <dgm:t>
        <a:bodyPr/>
        <a:lstStyle/>
        <a:p>
          <a:pPr algn="l"/>
          <a:endParaRPr lang="en-US"/>
        </a:p>
      </dgm:t>
    </dgm:pt>
    <dgm:pt modelId="{61B77FBE-AE79-45DB-9838-05FFC44BD3BF}" type="pres">
      <dgm:prSet presAssocID="{EA313823-B323-4394-AACF-A95243690292}" presName="vert0" presStyleCnt="0">
        <dgm:presLayoutVars>
          <dgm:dir/>
          <dgm:animOne val="branch"/>
          <dgm:animLvl val="lvl"/>
        </dgm:presLayoutVars>
      </dgm:prSet>
      <dgm:spPr/>
      <dgm:t>
        <a:bodyPr/>
        <a:lstStyle/>
        <a:p>
          <a:endParaRPr lang="en-US"/>
        </a:p>
      </dgm:t>
    </dgm:pt>
    <dgm:pt modelId="{168B5746-7CAB-4565-94B2-D404C951D472}" type="pres">
      <dgm:prSet presAssocID="{6CD83770-93C8-4956-BD48-7CA8F577D994}" presName="thickLine" presStyleLbl="alignNode1" presStyleIdx="0" presStyleCnt="1"/>
      <dgm:spPr/>
    </dgm:pt>
    <dgm:pt modelId="{1535BECF-9C1D-45A8-B71D-EFB9821B9635}" type="pres">
      <dgm:prSet presAssocID="{6CD83770-93C8-4956-BD48-7CA8F577D994}" presName="horz1" presStyleCnt="0"/>
      <dgm:spPr/>
    </dgm:pt>
    <dgm:pt modelId="{A93B96FD-5BB9-466E-B048-825E3DBFBBC8}" type="pres">
      <dgm:prSet presAssocID="{6CD83770-93C8-4956-BD48-7CA8F577D994}" presName="tx1" presStyleLbl="revTx" presStyleIdx="0" presStyleCnt="3" custScaleX="265770"/>
      <dgm:spPr/>
      <dgm:t>
        <a:bodyPr/>
        <a:lstStyle/>
        <a:p>
          <a:endParaRPr lang="en-US"/>
        </a:p>
      </dgm:t>
    </dgm:pt>
    <dgm:pt modelId="{EF44FB5A-0590-45E6-94CE-F080E3A168A0}" type="pres">
      <dgm:prSet presAssocID="{6CD83770-93C8-4956-BD48-7CA8F577D994}" presName="vert1" presStyleCnt="0"/>
      <dgm:spPr/>
    </dgm:pt>
    <dgm:pt modelId="{BB185D44-C7B8-40DD-91E7-2517CEA07520}" type="pres">
      <dgm:prSet presAssocID="{CD657089-AC62-49B0-996E-CBA5B779F737}" presName="vertSpace2a" presStyleCnt="0"/>
      <dgm:spPr/>
    </dgm:pt>
    <dgm:pt modelId="{CB10B46C-7EDA-432C-933C-140BC2612437}" type="pres">
      <dgm:prSet presAssocID="{CD657089-AC62-49B0-996E-CBA5B779F737}" presName="horz2" presStyleCnt="0"/>
      <dgm:spPr/>
    </dgm:pt>
    <dgm:pt modelId="{8449B59F-72AE-4547-9428-E73FFF9B9D35}" type="pres">
      <dgm:prSet presAssocID="{CD657089-AC62-49B0-996E-CBA5B779F737}" presName="horzSpace2" presStyleCnt="0"/>
      <dgm:spPr/>
    </dgm:pt>
    <dgm:pt modelId="{B0B602BD-1DCE-4541-B4F1-E93CEB865399}" type="pres">
      <dgm:prSet presAssocID="{CD657089-AC62-49B0-996E-CBA5B779F737}" presName="tx2" presStyleLbl="revTx" presStyleIdx="1" presStyleCnt="3" custScaleY="135111"/>
      <dgm:spPr/>
      <dgm:t>
        <a:bodyPr/>
        <a:lstStyle/>
        <a:p>
          <a:endParaRPr lang="en-US"/>
        </a:p>
      </dgm:t>
    </dgm:pt>
    <dgm:pt modelId="{AF8B122A-884C-49F2-9826-11FAE3442A93}" type="pres">
      <dgm:prSet presAssocID="{CD657089-AC62-49B0-996E-CBA5B779F737}" presName="vert2" presStyleCnt="0"/>
      <dgm:spPr/>
    </dgm:pt>
    <dgm:pt modelId="{575BD548-B539-4848-8104-797EF773093C}" type="pres">
      <dgm:prSet presAssocID="{CD657089-AC62-49B0-996E-CBA5B779F737}" presName="thinLine2b" presStyleLbl="callout" presStyleIdx="0" presStyleCnt="2" custFlipVert="1" custSzY="45720" custScaleX="94177" custLinFactY="-200000" custLinFactNeighborX="3056" custLinFactNeighborY="-245982"/>
      <dgm:spPr/>
    </dgm:pt>
    <dgm:pt modelId="{10DB74B9-F86D-4B85-8357-1E42B1303E5C}" type="pres">
      <dgm:prSet presAssocID="{CD657089-AC62-49B0-996E-CBA5B779F737}" presName="vertSpace2b" presStyleCnt="0"/>
      <dgm:spPr/>
    </dgm:pt>
    <dgm:pt modelId="{BAF9A0A0-A365-43BB-98B5-2C37C8C9A180}" type="pres">
      <dgm:prSet presAssocID="{E6BDD4EB-FDA6-49A5-AF58-4BCE3BE1CD7D}" presName="horz2" presStyleCnt="0"/>
      <dgm:spPr/>
    </dgm:pt>
    <dgm:pt modelId="{FD543FC3-FBE8-4868-A179-352BBABDE382}" type="pres">
      <dgm:prSet presAssocID="{E6BDD4EB-FDA6-49A5-AF58-4BCE3BE1CD7D}" presName="horzSpace2" presStyleCnt="0"/>
      <dgm:spPr/>
    </dgm:pt>
    <dgm:pt modelId="{4B9D248D-3161-40C1-A10E-E9D3770CD8F4}" type="pres">
      <dgm:prSet presAssocID="{E6BDD4EB-FDA6-49A5-AF58-4BCE3BE1CD7D}" presName="tx2" presStyleLbl="revTx" presStyleIdx="2" presStyleCnt="3"/>
      <dgm:spPr/>
      <dgm:t>
        <a:bodyPr/>
        <a:lstStyle/>
        <a:p>
          <a:endParaRPr lang="en-US"/>
        </a:p>
      </dgm:t>
    </dgm:pt>
    <dgm:pt modelId="{8D468396-027E-4534-BA39-4A16E84B2582}" type="pres">
      <dgm:prSet presAssocID="{E6BDD4EB-FDA6-49A5-AF58-4BCE3BE1CD7D}" presName="vert2" presStyleCnt="0"/>
      <dgm:spPr/>
    </dgm:pt>
    <dgm:pt modelId="{4186F97D-A609-4F63-B409-73F06AFF0771}" type="pres">
      <dgm:prSet presAssocID="{E6BDD4EB-FDA6-49A5-AF58-4BCE3BE1CD7D}" presName="thinLine2b" presStyleLbl="callout" presStyleIdx="1" presStyleCnt="2" custFlipVert="1" custSzY="45720" custScaleX="85580" custLinFactY="-1900000" custLinFactNeighborX="7492" custLinFactNeighborY="-1936643"/>
      <dgm:spPr/>
    </dgm:pt>
    <dgm:pt modelId="{CC23AE1D-BA8D-4BE3-94A5-9CDE155F3ADA}" type="pres">
      <dgm:prSet presAssocID="{E6BDD4EB-FDA6-49A5-AF58-4BCE3BE1CD7D}" presName="vertSpace2b" presStyleCnt="0"/>
      <dgm:spPr/>
    </dgm:pt>
  </dgm:ptLst>
  <dgm:cxnLst>
    <dgm:cxn modelId="{90EC36BD-7927-4D81-8856-ACD267D3F847}" type="presOf" srcId="{CD657089-AC62-49B0-996E-CBA5B779F737}" destId="{B0B602BD-1DCE-4541-B4F1-E93CEB865399}" srcOrd="0" destOrd="0" presId="urn:microsoft.com/office/officeart/2008/layout/LinedList#1"/>
    <dgm:cxn modelId="{466DFD4C-53A9-41FE-85AD-CF358DB5DFD6}" type="presOf" srcId="{EA313823-B323-4394-AACF-A95243690292}" destId="{61B77FBE-AE79-45DB-9838-05FFC44BD3BF}" srcOrd="0" destOrd="0" presId="urn:microsoft.com/office/officeart/2008/layout/LinedList#1"/>
    <dgm:cxn modelId="{A37C718D-CC9F-46B4-91DB-5469D9DBADA3}" srcId="{6CD83770-93C8-4956-BD48-7CA8F577D994}" destId="{CD657089-AC62-49B0-996E-CBA5B779F737}" srcOrd="0" destOrd="0" parTransId="{E74914C2-9C43-413A-AB97-742B9D06B3B6}" sibTransId="{C390D4FF-90D0-415B-810B-5159E1B75AB0}"/>
    <dgm:cxn modelId="{216F0614-F3B4-4F92-85BE-5315C1B82C31}" type="presOf" srcId="{6CD83770-93C8-4956-BD48-7CA8F577D994}" destId="{A93B96FD-5BB9-466E-B048-825E3DBFBBC8}" srcOrd="0" destOrd="0" presId="urn:microsoft.com/office/officeart/2008/layout/LinedList#1"/>
    <dgm:cxn modelId="{18DFF953-33B2-4E93-A715-E1684CD4D056}" srcId="{EA313823-B323-4394-AACF-A95243690292}" destId="{6CD83770-93C8-4956-BD48-7CA8F577D994}" srcOrd="0" destOrd="0" parTransId="{DB42DAC1-9B33-4CA7-A742-FCDDDFC41077}" sibTransId="{91FAC85E-B2AF-45E2-B504-A52DE4A2CE06}"/>
    <dgm:cxn modelId="{560D13BA-AFAE-45A1-9478-C478BCE10184}" type="presOf" srcId="{E6BDD4EB-FDA6-49A5-AF58-4BCE3BE1CD7D}" destId="{4B9D248D-3161-40C1-A10E-E9D3770CD8F4}" srcOrd="0" destOrd="0" presId="urn:microsoft.com/office/officeart/2008/layout/LinedList#1"/>
    <dgm:cxn modelId="{E3941464-27DC-4191-A7ED-651B292D8A97}" srcId="{6CD83770-93C8-4956-BD48-7CA8F577D994}" destId="{E6BDD4EB-FDA6-49A5-AF58-4BCE3BE1CD7D}" srcOrd="1" destOrd="0" parTransId="{4B33F047-BBE5-4AAD-A14C-4656E8EE5E49}" sibTransId="{476EA377-7BC7-42A5-98B0-026E03F12EAF}"/>
    <dgm:cxn modelId="{51600FAA-3906-42E1-8F51-6DDE41A1B25F}" type="presParOf" srcId="{61B77FBE-AE79-45DB-9838-05FFC44BD3BF}" destId="{168B5746-7CAB-4565-94B2-D404C951D472}" srcOrd="0" destOrd="0" presId="urn:microsoft.com/office/officeart/2008/layout/LinedList#1"/>
    <dgm:cxn modelId="{92A7ECF6-C07E-4ED9-AF80-CF53C72D6F27}" type="presParOf" srcId="{61B77FBE-AE79-45DB-9838-05FFC44BD3BF}" destId="{1535BECF-9C1D-45A8-B71D-EFB9821B9635}" srcOrd="1" destOrd="0" presId="urn:microsoft.com/office/officeart/2008/layout/LinedList#1"/>
    <dgm:cxn modelId="{06030C09-E1FD-4C5B-9F0B-DF424A98F402}" type="presParOf" srcId="{1535BECF-9C1D-45A8-B71D-EFB9821B9635}" destId="{A93B96FD-5BB9-466E-B048-825E3DBFBBC8}" srcOrd="0" destOrd="0" presId="urn:microsoft.com/office/officeart/2008/layout/LinedList#1"/>
    <dgm:cxn modelId="{47360A2A-B487-44DC-B81B-21BBB9981962}" type="presParOf" srcId="{1535BECF-9C1D-45A8-B71D-EFB9821B9635}" destId="{EF44FB5A-0590-45E6-94CE-F080E3A168A0}" srcOrd="1" destOrd="0" presId="urn:microsoft.com/office/officeart/2008/layout/LinedList#1"/>
    <dgm:cxn modelId="{C8BA16A8-3E63-4640-979C-3943657DFF47}" type="presParOf" srcId="{EF44FB5A-0590-45E6-94CE-F080E3A168A0}" destId="{BB185D44-C7B8-40DD-91E7-2517CEA07520}" srcOrd="0" destOrd="0" presId="urn:microsoft.com/office/officeart/2008/layout/LinedList#1"/>
    <dgm:cxn modelId="{E116CD1A-7C67-46EC-AB71-A07401A96640}" type="presParOf" srcId="{EF44FB5A-0590-45E6-94CE-F080E3A168A0}" destId="{CB10B46C-7EDA-432C-933C-140BC2612437}" srcOrd="1" destOrd="0" presId="urn:microsoft.com/office/officeart/2008/layout/LinedList#1"/>
    <dgm:cxn modelId="{53EEB432-28A9-4B2A-ABB1-FD2895CC74E0}" type="presParOf" srcId="{CB10B46C-7EDA-432C-933C-140BC2612437}" destId="{8449B59F-72AE-4547-9428-E73FFF9B9D35}" srcOrd="0" destOrd="0" presId="urn:microsoft.com/office/officeart/2008/layout/LinedList#1"/>
    <dgm:cxn modelId="{1BD158E5-8B66-46F4-BA1F-654F73D51AA1}" type="presParOf" srcId="{CB10B46C-7EDA-432C-933C-140BC2612437}" destId="{B0B602BD-1DCE-4541-B4F1-E93CEB865399}" srcOrd="1" destOrd="0" presId="urn:microsoft.com/office/officeart/2008/layout/LinedList#1"/>
    <dgm:cxn modelId="{6C3495F0-717A-4C6B-A747-6709E61FE83F}" type="presParOf" srcId="{CB10B46C-7EDA-432C-933C-140BC2612437}" destId="{AF8B122A-884C-49F2-9826-11FAE3442A93}" srcOrd="2" destOrd="0" presId="urn:microsoft.com/office/officeart/2008/layout/LinedList#1"/>
    <dgm:cxn modelId="{83D55671-BDC9-42BC-A896-9CC939B2367D}" type="presParOf" srcId="{EF44FB5A-0590-45E6-94CE-F080E3A168A0}" destId="{575BD548-B539-4848-8104-797EF773093C}" srcOrd="2" destOrd="0" presId="urn:microsoft.com/office/officeart/2008/layout/LinedList#1"/>
    <dgm:cxn modelId="{7608F245-F6FA-468B-BF9A-5ECD85323202}" type="presParOf" srcId="{EF44FB5A-0590-45E6-94CE-F080E3A168A0}" destId="{10DB74B9-F86D-4B85-8357-1E42B1303E5C}" srcOrd="3" destOrd="0" presId="urn:microsoft.com/office/officeart/2008/layout/LinedList#1"/>
    <dgm:cxn modelId="{B7B9CE6C-0F69-4E12-9C45-A7B7C56A2FF2}" type="presParOf" srcId="{EF44FB5A-0590-45E6-94CE-F080E3A168A0}" destId="{BAF9A0A0-A365-43BB-98B5-2C37C8C9A180}" srcOrd="4" destOrd="0" presId="urn:microsoft.com/office/officeart/2008/layout/LinedList#1"/>
    <dgm:cxn modelId="{2AC3DAF3-E9EA-4807-BF57-DB8CA4482CC3}" type="presParOf" srcId="{BAF9A0A0-A365-43BB-98B5-2C37C8C9A180}" destId="{FD543FC3-FBE8-4868-A179-352BBABDE382}" srcOrd="0" destOrd="0" presId="urn:microsoft.com/office/officeart/2008/layout/LinedList#1"/>
    <dgm:cxn modelId="{4CBA1463-90E8-41D6-8DD6-21A1C9675409}" type="presParOf" srcId="{BAF9A0A0-A365-43BB-98B5-2C37C8C9A180}" destId="{4B9D248D-3161-40C1-A10E-E9D3770CD8F4}" srcOrd="1" destOrd="0" presId="urn:microsoft.com/office/officeart/2008/layout/LinedList#1"/>
    <dgm:cxn modelId="{4DE1CFC0-767C-4DC4-B10B-AFDBDB84BB7D}" type="presParOf" srcId="{BAF9A0A0-A365-43BB-98B5-2C37C8C9A180}" destId="{8D468396-027E-4534-BA39-4A16E84B2582}" srcOrd="2" destOrd="0" presId="urn:microsoft.com/office/officeart/2008/layout/LinedList#1"/>
    <dgm:cxn modelId="{9C9A4DBA-D38E-4ACD-9FE6-F76B51CD59B0}" type="presParOf" srcId="{EF44FB5A-0590-45E6-94CE-F080E3A168A0}" destId="{4186F97D-A609-4F63-B409-73F06AFF0771}" srcOrd="5" destOrd="0" presId="urn:microsoft.com/office/officeart/2008/layout/LinedList#1"/>
    <dgm:cxn modelId="{CDF21CB2-E16C-4BAB-968F-85203993A10E}" type="presParOf" srcId="{EF44FB5A-0590-45E6-94CE-F080E3A168A0}" destId="{CC23AE1D-BA8D-4BE3-94A5-9CDE155F3ADA}" srcOrd="6" destOrd="0" presId="urn:microsoft.com/office/officeart/2008/layout/Lined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6F1FC2-AD2C-452D-AC9F-76B4D41C98A7}" type="doc">
      <dgm:prSet loTypeId="urn:microsoft.com/office/officeart/2008/layout/AccentedPicture#1" loCatId="picture" qsTypeId="urn:microsoft.com/office/officeart/2005/8/quickstyle/simple3" qsCatId="simple" csTypeId="urn:microsoft.com/office/officeart/2005/8/colors/colorful3" csCatId="colorful" phldr="1"/>
      <dgm:spPr/>
      <dgm:t>
        <a:bodyPr/>
        <a:lstStyle/>
        <a:p>
          <a:endParaRPr lang="en-US"/>
        </a:p>
      </dgm:t>
    </dgm:pt>
    <dgm:pt modelId="{0E3A812B-C4E1-403B-9167-B43733FB490E}">
      <dgm:prSet phldrT="[Text]" custT="1"/>
      <dgm:spPr/>
      <dgm:t>
        <a:bodyPr/>
        <a:lstStyle/>
        <a:p>
          <a:r>
            <a:rPr lang="en-US" sz="4800" dirty="0" smtClean="0"/>
            <a:t>but this does </a:t>
          </a:r>
        </a:p>
        <a:p>
          <a:r>
            <a:rPr lang="en-US" sz="4800" dirty="0" smtClean="0"/>
            <a:t>not introduce </a:t>
          </a:r>
        </a:p>
        <a:p>
          <a:r>
            <a:rPr lang="en-US" sz="4800" dirty="0" smtClean="0"/>
            <a:t>any methodology</a:t>
          </a:r>
        </a:p>
        <a:p>
          <a:r>
            <a:rPr lang="en-US" sz="4800" dirty="0" smtClean="0"/>
            <a:t>or problem </a:t>
          </a:r>
        </a:p>
        <a:p>
          <a:r>
            <a:rPr lang="en-US" sz="4800" dirty="0" smtClean="0"/>
            <a:t>solving process </a:t>
          </a:r>
          <a:endParaRPr lang="en-US" sz="4800" dirty="0"/>
        </a:p>
      </dgm:t>
    </dgm:pt>
    <dgm:pt modelId="{A7172305-F717-47C6-8938-92C2B80A5FB7}" type="parTrans" cxnId="{70595669-AC7C-4FA2-91DA-F5D5802AD028}">
      <dgm:prSet/>
      <dgm:spPr/>
      <dgm:t>
        <a:bodyPr/>
        <a:lstStyle/>
        <a:p>
          <a:endParaRPr lang="en-US"/>
        </a:p>
      </dgm:t>
    </dgm:pt>
    <dgm:pt modelId="{5F898BA5-A4E4-4ED9-BF76-3CA179D78612}" type="sibTrans" cxnId="{70595669-AC7C-4FA2-91DA-F5D5802AD028}">
      <dgm:prSet/>
      <dgm:spPr/>
      <dgm:t>
        <a:bodyPr/>
        <a:lstStyle/>
        <a:p>
          <a:endParaRPr lang="en-US"/>
        </a:p>
      </dgm:t>
    </dgm:pt>
    <dgm:pt modelId="{CD9502E0-B730-4F75-A2FF-76C01392993C}">
      <dgm:prSet phldrT="[Text]"/>
      <dgm:spPr/>
      <dgm:t>
        <a:bodyPr/>
        <a:lstStyle/>
        <a:p>
          <a:r>
            <a:rPr lang="en-US" dirty="0" smtClean="0"/>
            <a:t>TRIZ</a:t>
          </a:r>
          <a:endParaRPr lang="en-US" dirty="0"/>
        </a:p>
      </dgm:t>
    </dgm:pt>
    <dgm:pt modelId="{12476B38-1CD6-4CB8-B7F7-09778CAC80EA}" type="parTrans" cxnId="{41026335-3767-4025-9FCF-093E6B5B6DC8}">
      <dgm:prSet/>
      <dgm:spPr/>
      <dgm:t>
        <a:bodyPr/>
        <a:lstStyle/>
        <a:p>
          <a:endParaRPr lang="en-US"/>
        </a:p>
      </dgm:t>
    </dgm:pt>
    <dgm:pt modelId="{8273D641-B9CA-4811-903F-5F40DBC93784}" type="sibTrans" cxnId="{41026335-3767-4025-9FCF-093E6B5B6DC8}">
      <dgm:prSet/>
      <dgm:spPr/>
      <dgm:t>
        <a:bodyPr/>
        <a:lstStyle/>
        <a:p>
          <a:endParaRPr lang="en-US"/>
        </a:p>
      </dgm:t>
    </dgm:pt>
    <dgm:pt modelId="{80B20404-847B-4740-9A7D-B6BBF91FC051}">
      <dgm:prSet phldrT="[Text]"/>
      <dgm:spPr/>
      <dgm:t>
        <a:bodyPr/>
        <a:lstStyle/>
        <a:p>
          <a:r>
            <a:rPr lang="en-US" dirty="0" smtClean="0"/>
            <a:t>PDCA</a:t>
          </a:r>
          <a:endParaRPr lang="en-US" dirty="0"/>
        </a:p>
      </dgm:t>
    </dgm:pt>
    <dgm:pt modelId="{E3E58AED-06A8-40EA-9377-0F4075C5590B}" type="parTrans" cxnId="{FC2873BC-C319-40BB-A3AC-F9AA301261E5}">
      <dgm:prSet/>
      <dgm:spPr/>
      <dgm:t>
        <a:bodyPr/>
        <a:lstStyle/>
        <a:p>
          <a:endParaRPr lang="en-US"/>
        </a:p>
      </dgm:t>
    </dgm:pt>
    <dgm:pt modelId="{080519D7-FB17-4772-B9EF-0CFE0297A459}" type="sibTrans" cxnId="{FC2873BC-C319-40BB-A3AC-F9AA301261E5}">
      <dgm:prSet/>
      <dgm:spPr/>
      <dgm:t>
        <a:bodyPr/>
        <a:lstStyle/>
        <a:p>
          <a:endParaRPr lang="en-US"/>
        </a:p>
      </dgm:t>
    </dgm:pt>
    <dgm:pt modelId="{D9ACD7F1-6402-4726-BCD9-371C15A0E577}">
      <dgm:prSet phldrT="[Text]"/>
      <dgm:spPr/>
      <dgm:t>
        <a:bodyPr/>
        <a:lstStyle/>
        <a:p>
          <a:r>
            <a:rPr lang="en-US" dirty="0" smtClean="0"/>
            <a:t>Six </a:t>
          </a:r>
        </a:p>
        <a:p>
          <a:r>
            <a:rPr lang="en-US" dirty="0" smtClean="0"/>
            <a:t>Thinking </a:t>
          </a:r>
        </a:p>
        <a:p>
          <a:r>
            <a:rPr lang="en-US" dirty="0" smtClean="0"/>
            <a:t>Hats</a:t>
          </a:r>
          <a:endParaRPr lang="en-US" dirty="0"/>
        </a:p>
      </dgm:t>
    </dgm:pt>
    <dgm:pt modelId="{69811556-4F1B-4557-9AD3-51CA0BACADB8}" type="parTrans" cxnId="{A08C84CF-0C6E-49E6-8910-28BCBB2F65CE}">
      <dgm:prSet/>
      <dgm:spPr/>
      <dgm:t>
        <a:bodyPr/>
        <a:lstStyle/>
        <a:p>
          <a:endParaRPr lang="en-US"/>
        </a:p>
      </dgm:t>
    </dgm:pt>
    <dgm:pt modelId="{C5D96335-C446-44CC-8C13-5156FB46FED5}" type="sibTrans" cxnId="{A08C84CF-0C6E-49E6-8910-28BCBB2F65CE}">
      <dgm:prSet/>
      <dgm:spPr/>
      <dgm:t>
        <a:bodyPr/>
        <a:lstStyle/>
        <a:p>
          <a:endParaRPr lang="en-US"/>
        </a:p>
      </dgm:t>
    </dgm:pt>
    <dgm:pt modelId="{1DF2DC48-AA8E-4754-87BB-B49440B570EF}" type="pres">
      <dgm:prSet presAssocID="{BA6F1FC2-AD2C-452D-AC9F-76B4D41C98A7}" presName="Name0" presStyleCnt="0">
        <dgm:presLayoutVars>
          <dgm:dir/>
        </dgm:presLayoutVars>
      </dgm:prSet>
      <dgm:spPr/>
      <dgm:t>
        <a:bodyPr/>
        <a:lstStyle/>
        <a:p>
          <a:endParaRPr lang="en-US"/>
        </a:p>
      </dgm:t>
    </dgm:pt>
    <dgm:pt modelId="{6A08887F-1A38-4D6A-8ED9-9337B3354D6A}" type="pres">
      <dgm:prSet presAssocID="{5F898BA5-A4E4-4ED9-BF76-3CA179D78612}" presName="picture_1" presStyleLbl="bgImgPlace1" presStyleIdx="0" presStyleCnt="1" custScaleX="134545"/>
      <dgm:spPr/>
      <dgm:t>
        <a:bodyPr/>
        <a:lstStyle/>
        <a:p>
          <a:endParaRPr lang="en-US"/>
        </a:p>
      </dgm:t>
    </dgm:pt>
    <dgm:pt modelId="{36A87E33-F4F3-4D69-878B-A9ADB5870F67}" type="pres">
      <dgm:prSet presAssocID="{0E3A812B-C4E1-403B-9167-B43733FB490E}" presName="text_1" presStyleLbl="node1" presStyleIdx="0" presStyleCnt="0" custScaleX="132206" custScaleY="103410" custLinFactNeighborX="-5108" custLinFactNeighborY="-28772">
        <dgm:presLayoutVars>
          <dgm:bulletEnabled val="1"/>
        </dgm:presLayoutVars>
      </dgm:prSet>
      <dgm:spPr/>
      <dgm:t>
        <a:bodyPr/>
        <a:lstStyle/>
        <a:p>
          <a:endParaRPr lang="en-US"/>
        </a:p>
      </dgm:t>
    </dgm:pt>
    <dgm:pt modelId="{D7D1428C-D60C-4B64-88AE-C383606B57EB}" type="pres">
      <dgm:prSet presAssocID="{BA6F1FC2-AD2C-452D-AC9F-76B4D41C98A7}" presName="linV" presStyleCnt="0"/>
      <dgm:spPr/>
    </dgm:pt>
    <dgm:pt modelId="{885ADECB-4510-4570-BB34-8A4133AB044F}" type="pres">
      <dgm:prSet presAssocID="{CD9502E0-B730-4F75-A2FF-76C01392993C}" presName="pair" presStyleCnt="0"/>
      <dgm:spPr/>
    </dgm:pt>
    <dgm:pt modelId="{207E5512-3CFC-4F35-9E44-58212BDBEDDA}" type="pres">
      <dgm:prSet presAssocID="{CD9502E0-B730-4F75-A2FF-76C01392993C}" presName="spaceH" presStyleLbl="node1" presStyleIdx="0" presStyleCnt="0"/>
      <dgm:spPr/>
    </dgm:pt>
    <dgm:pt modelId="{794AAF15-795D-44AF-85C1-2344EED094A2}" type="pres">
      <dgm:prSet presAssocID="{CD9502E0-B730-4F75-A2FF-76C01392993C}" presName="desPictures" presStyleLbl="alignImgPlace1" presStyleIdx="0" presStyleCnt="3" custLinFactNeighborX="5429"/>
      <dgm:spPr>
        <a:blipFill rotWithShape="0">
          <a:blip xmlns:r="http://schemas.openxmlformats.org/officeDocument/2006/relationships" r:embed="rId1"/>
          <a:stretch>
            <a:fillRect/>
          </a:stretch>
        </a:blipFill>
      </dgm:spPr>
      <dgm:t>
        <a:bodyPr/>
        <a:lstStyle/>
        <a:p>
          <a:endParaRPr lang="en-US"/>
        </a:p>
      </dgm:t>
    </dgm:pt>
    <dgm:pt modelId="{3BC7A220-A465-4B6D-9CA8-4038BEB12DAF}" type="pres">
      <dgm:prSet presAssocID="{CD9502E0-B730-4F75-A2FF-76C01392993C}" presName="desTextWrapper" presStyleCnt="0"/>
      <dgm:spPr/>
    </dgm:pt>
    <dgm:pt modelId="{C0F50A1B-3098-487A-960F-42700CCA772A}" type="pres">
      <dgm:prSet presAssocID="{CD9502E0-B730-4F75-A2FF-76C01392993C}" presName="desText" presStyleLbl="revTx" presStyleIdx="0" presStyleCnt="3">
        <dgm:presLayoutVars>
          <dgm:bulletEnabled val="1"/>
        </dgm:presLayoutVars>
      </dgm:prSet>
      <dgm:spPr/>
      <dgm:t>
        <a:bodyPr/>
        <a:lstStyle/>
        <a:p>
          <a:endParaRPr lang="en-US"/>
        </a:p>
      </dgm:t>
    </dgm:pt>
    <dgm:pt modelId="{99A18E43-177F-4C18-A77E-1C1C7E67B68F}" type="pres">
      <dgm:prSet presAssocID="{8273D641-B9CA-4811-903F-5F40DBC93784}" presName="spaceV" presStyleCnt="0"/>
      <dgm:spPr/>
    </dgm:pt>
    <dgm:pt modelId="{13C960AA-98B3-4F55-B3C9-74D79E7CFF1F}" type="pres">
      <dgm:prSet presAssocID="{80B20404-847B-4740-9A7D-B6BBF91FC051}" presName="pair" presStyleCnt="0"/>
      <dgm:spPr/>
    </dgm:pt>
    <dgm:pt modelId="{197E52FE-9B20-4308-975E-4FAD5A62ABF7}" type="pres">
      <dgm:prSet presAssocID="{80B20404-847B-4740-9A7D-B6BBF91FC051}" presName="spaceH" presStyleLbl="node1" presStyleIdx="0" presStyleCnt="0"/>
      <dgm:spPr/>
    </dgm:pt>
    <dgm:pt modelId="{B82FB2A3-18E3-46AD-BF2B-7B469210BF3B}" type="pres">
      <dgm:prSet presAssocID="{80B20404-847B-4740-9A7D-B6BBF91FC051}" presName="desPictures" presStyleLbl="alignImgPlace1" presStyleIdx="1" presStyleCnt="3" custLinFactNeighborX="5429"/>
      <dgm:spPr>
        <a:blipFill rotWithShape="0">
          <a:blip xmlns:r="http://schemas.openxmlformats.org/officeDocument/2006/relationships" r:embed="rId2"/>
          <a:stretch>
            <a:fillRect/>
          </a:stretch>
        </a:blipFill>
      </dgm:spPr>
      <dgm:t>
        <a:bodyPr/>
        <a:lstStyle/>
        <a:p>
          <a:endParaRPr lang="en-US"/>
        </a:p>
      </dgm:t>
    </dgm:pt>
    <dgm:pt modelId="{2208B9A2-7BD8-4C7E-94A7-5FE0A354413B}" type="pres">
      <dgm:prSet presAssocID="{80B20404-847B-4740-9A7D-B6BBF91FC051}" presName="desTextWrapper" presStyleCnt="0"/>
      <dgm:spPr/>
    </dgm:pt>
    <dgm:pt modelId="{DD1A7A91-EE18-4512-B845-DCBF0FB97B92}" type="pres">
      <dgm:prSet presAssocID="{80B20404-847B-4740-9A7D-B6BBF91FC051}" presName="desText" presStyleLbl="revTx" presStyleIdx="1" presStyleCnt="3">
        <dgm:presLayoutVars>
          <dgm:bulletEnabled val="1"/>
        </dgm:presLayoutVars>
      </dgm:prSet>
      <dgm:spPr/>
      <dgm:t>
        <a:bodyPr/>
        <a:lstStyle/>
        <a:p>
          <a:endParaRPr lang="en-US"/>
        </a:p>
      </dgm:t>
    </dgm:pt>
    <dgm:pt modelId="{9B1A10E0-C542-40EC-978E-ED28DE630531}" type="pres">
      <dgm:prSet presAssocID="{080519D7-FB17-4772-B9EF-0CFE0297A459}" presName="spaceV" presStyleCnt="0"/>
      <dgm:spPr/>
    </dgm:pt>
    <dgm:pt modelId="{34AB9184-341A-4AA6-AE01-B67248A4B250}" type="pres">
      <dgm:prSet presAssocID="{D9ACD7F1-6402-4726-BCD9-371C15A0E577}" presName="pair" presStyleCnt="0"/>
      <dgm:spPr/>
    </dgm:pt>
    <dgm:pt modelId="{E690D469-7CF6-46C7-A419-C30911E3204D}" type="pres">
      <dgm:prSet presAssocID="{D9ACD7F1-6402-4726-BCD9-371C15A0E577}" presName="spaceH" presStyleLbl="node1" presStyleIdx="0" presStyleCnt="0"/>
      <dgm:spPr/>
    </dgm:pt>
    <dgm:pt modelId="{DA0FAA78-953A-4421-8E52-6512ADECE5A4}" type="pres">
      <dgm:prSet presAssocID="{D9ACD7F1-6402-4726-BCD9-371C15A0E577}" presName="desPictures" presStyleLbl="alignImgPlace1" presStyleIdx="2" presStyleCnt="3" custLinFactNeighborX="5429"/>
      <dgm:spPr>
        <a:blipFill rotWithShape="0">
          <a:blip xmlns:r="http://schemas.openxmlformats.org/officeDocument/2006/relationships" r:embed="rId3"/>
          <a:stretch>
            <a:fillRect/>
          </a:stretch>
        </a:blipFill>
      </dgm:spPr>
      <dgm:t>
        <a:bodyPr/>
        <a:lstStyle/>
        <a:p>
          <a:endParaRPr lang="en-US"/>
        </a:p>
      </dgm:t>
    </dgm:pt>
    <dgm:pt modelId="{79DC8E37-15BC-42C3-896D-3553D536A1D3}" type="pres">
      <dgm:prSet presAssocID="{D9ACD7F1-6402-4726-BCD9-371C15A0E577}" presName="desTextWrapper" presStyleCnt="0"/>
      <dgm:spPr/>
    </dgm:pt>
    <dgm:pt modelId="{491540F1-FCBF-49EF-84F9-FF7524D99922}" type="pres">
      <dgm:prSet presAssocID="{D9ACD7F1-6402-4726-BCD9-371C15A0E577}" presName="desText" presStyleLbl="revTx" presStyleIdx="2" presStyleCnt="3">
        <dgm:presLayoutVars>
          <dgm:bulletEnabled val="1"/>
        </dgm:presLayoutVars>
      </dgm:prSet>
      <dgm:spPr/>
      <dgm:t>
        <a:bodyPr/>
        <a:lstStyle/>
        <a:p>
          <a:endParaRPr lang="en-US"/>
        </a:p>
      </dgm:t>
    </dgm:pt>
    <dgm:pt modelId="{3253DA08-E09A-4E42-A038-C80531F5A7AA}" type="pres">
      <dgm:prSet presAssocID="{BA6F1FC2-AD2C-452D-AC9F-76B4D41C98A7}" presName="maxNode" presStyleCnt="0"/>
      <dgm:spPr/>
    </dgm:pt>
    <dgm:pt modelId="{595CAD31-8E7E-4B2A-94AE-2A639A1C64FB}" type="pres">
      <dgm:prSet presAssocID="{BA6F1FC2-AD2C-452D-AC9F-76B4D41C98A7}" presName="Name33" presStyleCnt="0"/>
      <dgm:spPr/>
    </dgm:pt>
  </dgm:ptLst>
  <dgm:cxnLst>
    <dgm:cxn modelId="{D7A3340F-6B46-4FCF-9E02-9AA0B1FD35DF}" type="presOf" srcId="{80B20404-847B-4740-9A7D-B6BBF91FC051}" destId="{DD1A7A91-EE18-4512-B845-DCBF0FB97B92}" srcOrd="0" destOrd="0" presId="urn:microsoft.com/office/officeart/2008/layout/AccentedPicture#1"/>
    <dgm:cxn modelId="{ACB2F483-CDAC-4A52-8F30-638A559E41B0}" type="presOf" srcId="{BA6F1FC2-AD2C-452D-AC9F-76B4D41C98A7}" destId="{1DF2DC48-AA8E-4754-87BB-B49440B570EF}" srcOrd="0" destOrd="0" presId="urn:microsoft.com/office/officeart/2008/layout/AccentedPicture#1"/>
    <dgm:cxn modelId="{BEBB1970-4917-4CD6-9480-D713C539485A}" type="presOf" srcId="{0E3A812B-C4E1-403B-9167-B43733FB490E}" destId="{36A87E33-F4F3-4D69-878B-A9ADB5870F67}" srcOrd="0" destOrd="0" presId="urn:microsoft.com/office/officeart/2008/layout/AccentedPicture#1"/>
    <dgm:cxn modelId="{BFD69DC2-9C8F-4A4A-AA75-5F9DF45752A3}" type="presOf" srcId="{CD9502E0-B730-4F75-A2FF-76C01392993C}" destId="{C0F50A1B-3098-487A-960F-42700CCA772A}" srcOrd="0" destOrd="0" presId="urn:microsoft.com/office/officeart/2008/layout/AccentedPicture#1"/>
    <dgm:cxn modelId="{41026335-3767-4025-9FCF-093E6B5B6DC8}" srcId="{BA6F1FC2-AD2C-452D-AC9F-76B4D41C98A7}" destId="{CD9502E0-B730-4F75-A2FF-76C01392993C}" srcOrd="1" destOrd="0" parTransId="{12476B38-1CD6-4CB8-B7F7-09778CAC80EA}" sibTransId="{8273D641-B9CA-4811-903F-5F40DBC93784}"/>
    <dgm:cxn modelId="{FC2873BC-C319-40BB-A3AC-F9AA301261E5}" srcId="{BA6F1FC2-AD2C-452D-AC9F-76B4D41C98A7}" destId="{80B20404-847B-4740-9A7D-B6BBF91FC051}" srcOrd="2" destOrd="0" parTransId="{E3E58AED-06A8-40EA-9377-0F4075C5590B}" sibTransId="{080519D7-FB17-4772-B9EF-0CFE0297A459}"/>
    <dgm:cxn modelId="{70595669-AC7C-4FA2-91DA-F5D5802AD028}" srcId="{BA6F1FC2-AD2C-452D-AC9F-76B4D41C98A7}" destId="{0E3A812B-C4E1-403B-9167-B43733FB490E}" srcOrd="0" destOrd="0" parTransId="{A7172305-F717-47C6-8938-92C2B80A5FB7}" sibTransId="{5F898BA5-A4E4-4ED9-BF76-3CA179D78612}"/>
    <dgm:cxn modelId="{A08C84CF-0C6E-49E6-8910-28BCBB2F65CE}" srcId="{BA6F1FC2-AD2C-452D-AC9F-76B4D41C98A7}" destId="{D9ACD7F1-6402-4726-BCD9-371C15A0E577}" srcOrd="3" destOrd="0" parTransId="{69811556-4F1B-4557-9AD3-51CA0BACADB8}" sibTransId="{C5D96335-C446-44CC-8C13-5156FB46FED5}"/>
    <dgm:cxn modelId="{D8E4E0BB-97F2-404B-A025-AF6A9740DAF5}" type="presOf" srcId="{5F898BA5-A4E4-4ED9-BF76-3CA179D78612}" destId="{6A08887F-1A38-4D6A-8ED9-9337B3354D6A}" srcOrd="0" destOrd="0" presId="urn:microsoft.com/office/officeart/2008/layout/AccentedPicture#1"/>
    <dgm:cxn modelId="{D01088EC-E904-470F-9674-FD32198CD8D4}" type="presOf" srcId="{D9ACD7F1-6402-4726-BCD9-371C15A0E577}" destId="{491540F1-FCBF-49EF-84F9-FF7524D99922}" srcOrd="0" destOrd="0" presId="urn:microsoft.com/office/officeart/2008/layout/AccentedPicture#1"/>
    <dgm:cxn modelId="{A1A2E94F-9506-4D49-9968-770B8E93D020}" type="presParOf" srcId="{1DF2DC48-AA8E-4754-87BB-B49440B570EF}" destId="{6A08887F-1A38-4D6A-8ED9-9337B3354D6A}" srcOrd="0" destOrd="0" presId="urn:microsoft.com/office/officeart/2008/layout/AccentedPicture#1"/>
    <dgm:cxn modelId="{A025730A-7742-4136-8601-DB67BE2B2607}" type="presParOf" srcId="{1DF2DC48-AA8E-4754-87BB-B49440B570EF}" destId="{36A87E33-F4F3-4D69-878B-A9ADB5870F67}" srcOrd="1" destOrd="0" presId="urn:microsoft.com/office/officeart/2008/layout/AccentedPicture#1"/>
    <dgm:cxn modelId="{9DD488C9-D3A5-40A1-95CB-6D634C0B6AB4}" type="presParOf" srcId="{1DF2DC48-AA8E-4754-87BB-B49440B570EF}" destId="{D7D1428C-D60C-4B64-88AE-C383606B57EB}" srcOrd="2" destOrd="0" presId="urn:microsoft.com/office/officeart/2008/layout/AccentedPicture#1"/>
    <dgm:cxn modelId="{41ECF9D7-F426-4AB1-9390-A74D12FBE9A9}" type="presParOf" srcId="{D7D1428C-D60C-4B64-88AE-C383606B57EB}" destId="{885ADECB-4510-4570-BB34-8A4133AB044F}" srcOrd="0" destOrd="0" presId="urn:microsoft.com/office/officeart/2008/layout/AccentedPicture#1"/>
    <dgm:cxn modelId="{5B643870-C54D-4C14-9A1D-BEC554EFB861}" type="presParOf" srcId="{885ADECB-4510-4570-BB34-8A4133AB044F}" destId="{207E5512-3CFC-4F35-9E44-58212BDBEDDA}" srcOrd="0" destOrd="0" presId="urn:microsoft.com/office/officeart/2008/layout/AccentedPicture#1"/>
    <dgm:cxn modelId="{1F0E2796-8046-4132-8C1C-6DE400694F20}" type="presParOf" srcId="{885ADECB-4510-4570-BB34-8A4133AB044F}" destId="{794AAF15-795D-44AF-85C1-2344EED094A2}" srcOrd="1" destOrd="0" presId="urn:microsoft.com/office/officeart/2008/layout/AccentedPicture#1"/>
    <dgm:cxn modelId="{B1DAA85F-775F-4CA5-8A87-A24B01CFB2A0}" type="presParOf" srcId="{885ADECB-4510-4570-BB34-8A4133AB044F}" destId="{3BC7A220-A465-4B6D-9CA8-4038BEB12DAF}" srcOrd="2" destOrd="0" presId="urn:microsoft.com/office/officeart/2008/layout/AccentedPicture#1"/>
    <dgm:cxn modelId="{158C0218-0D35-43E0-82C1-0149CF7C7908}" type="presParOf" srcId="{3BC7A220-A465-4B6D-9CA8-4038BEB12DAF}" destId="{C0F50A1B-3098-487A-960F-42700CCA772A}" srcOrd="0" destOrd="0" presId="urn:microsoft.com/office/officeart/2008/layout/AccentedPicture#1"/>
    <dgm:cxn modelId="{41EDCAE3-3C2D-4686-A4D6-757CCD706660}" type="presParOf" srcId="{D7D1428C-D60C-4B64-88AE-C383606B57EB}" destId="{99A18E43-177F-4C18-A77E-1C1C7E67B68F}" srcOrd="1" destOrd="0" presId="urn:microsoft.com/office/officeart/2008/layout/AccentedPicture#1"/>
    <dgm:cxn modelId="{DA20A579-4F94-4A47-8F49-2C89DEF3EB7D}" type="presParOf" srcId="{D7D1428C-D60C-4B64-88AE-C383606B57EB}" destId="{13C960AA-98B3-4F55-B3C9-74D79E7CFF1F}" srcOrd="2" destOrd="0" presId="urn:microsoft.com/office/officeart/2008/layout/AccentedPicture#1"/>
    <dgm:cxn modelId="{4048351A-1AEF-4034-A39D-A6AD6E7A2734}" type="presParOf" srcId="{13C960AA-98B3-4F55-B3C9-74D79E7CFF1F}" destId="{197E52FE-9B20-4308-975E-4FAD5A62ABF7}" srcOrd="0" destOrd="0" presId="urn:microsoft.com/office/officeart/2008/layout/AccentedPicture#1"/>
    <dgm:cxn modelId="{4CA157D6-B63C-43BA-AF02-D3383AC363A4}" type="presParOf" srcId="{13C960AA-98B3-4F55-B3C9-74D79E7CFF1F}" destId="{B82FB2A3-18E3-46AD-BF2B-7B469210BF3B}" srcOrd="1" destOrd="0" presId="urn:microsoft.com/office/officeart/2008/layout/AccentedPicture#1"/>
    <dgm:cxn modelId="{8B981180-AEC3-4B1A-A301-1924C22AB1DA}" type="presParOf" srcId="{13C960AA-98B3-4F55-B3C9-74D79E7CFF1F}" destId="{2208B9A2-7BD8-4C7E-94A7-5FE0A354413B}" srcOrd="2" destOrd="0" presId="urn:microsoft.com/office/officeart/2008/layout/AccentedPicture#1"/>
    <dgm:cxn modelId="{A2F71144-1E04-4774-A94F-024F4B8B732B}" type="presParOf" srcId="{2208B9A2-7BD8-4C7E-94A7-5FE0A354413B}" destId="{DD1A7A91-EE18-4512-B845-DCBF0FB97B92}" srcOrd="0" destOrd="0" presId="urn:microsoft.com/office/officeart/2008/layout/AccentedPicture#1"/>
    <dgm:cxn modelId="{116E1F5F-D870-49DC-A874-49B42EC793DE}" type="presParOf" srcId="{D7D1428C-D60C-4B64-88AE-C383606B57EB}" destId="{9B1A10E0-C542-40EC-978E-ED28DE630531}" srcOrd="3" destOrd="0" presId="urn:microsoft.com/office/officeart/2008/layout/AccentedPicture#1"/>
    <dgm:cxn modelId="{77F140B1-7CE1-4FD9-9D9A-6FE3035E30EA}" type="presParOf" srcId="{D7D1428C-D60C-4B64-88AE-C383606B57EB}" destId="{34AB9184-341A-4AA6-AE01-B67248A4B250}" srcOrd="4" destOrd="0" presId="urn:microsoft.com/office/officeart/2008/layout/AccentedPicture#1"/>
    <dgm:cxn modelId="{647E220E-5376-45D4-A5FD-AC99039984E4}" type="presParOf" srcId="{34AB9184-341A-4AA6-AE01-B67248A4B250}" destId="{E690D469-7CF6-46C7-A419-C30911E3204D}" srcOrd="0" destOrd="0" presId="urn:microsoft.com/office/officeart/2008/layout/AccentedPicture#1"/>
    <dgm:cxn modelId="{289FA2AE-A61A-41D8-ADB8-19009546E44E}" type="presParOf" srcId="{34AB9184-341A-4AA6-AE01-B67248A4B250}" destId="{DA0FAA78-953A-4421-8E52-6512ADECE5A4}" srcOrd="1" destOrd="0" presId="urn:microsoft.com/office/officeart/2008/layout/AccentedPicture#1"/>
    <dgm:cxn modelId="{FE215412-07A8-46E2-9502-51FAAE7802DB}" type="presParOf" srcId="{34AB9184-341A-4AA6-AE01-B67248A4B250}" destId="{79DC8E37-15BC-42C3-896D-3553D536A1D3}" srcOrd="2" destOrd="0" presId="urn:microsoft.com/office/officeart/2008/layout/AccentedPicture#1"/>
    <dgm:cxn modelId="{BDB92828-BA65-4E3D-BA98-996275314342}" type="presParOf" srcId="{79DC8E37-15BC-42C3-896D-3553D536A1D3}" destId="{491540F1-FCBF-49EF-84F9-FF7524D99922}" srcOrd="0" destOrd="0" presId="urn:microsoft.com/office/officeart/2008/layout/AccentedPicture#1"/>
    <dgm:cxn modelId="{4B31A3E5-0DAC-46F6-966E-89C9A02420C1}" type="presParOf" srcId="{1DF2DC48-AA8E-4754-87BB-B49440B570EF}" destId="{3253DA08-E09A-4E42-A038-C80531F5A7AA}" srcOrd="3" destOrd="0" presId="urn:microsoft.com/office/officeart/2008/layout/AccentedPicture#1"/>
    <dgm:cxn modelId="{4ECE4A72-C251-49EB-AC30-9682C2521B32}" type="presParOf" srcId="{3253DA08-E09A-4E42-A038-C80531F5A7AA}" destId="{595CAD31-8E7E-4B2A-94AE-2A639A1C64FB}" srcOrd="0" destOrd="0" presId="urn:microsoft.com/office/officeart/2008/layout/AccentedPictur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5AA599-553B-488D-8618-BB678C9D1547}" type="doc">
      <dgm:prSet loTypeId="urn:microsoft.com/office/officeart/2005/8/layout/vList3#1" loCatId="list" qsTypeId="urn:microsoft.com/office/officeart/2005/8/quickstyle/simple5" qsCatId="simple" csTypeId="urn:microsoft.com/office/officeart/2005/8/colors/accent0_3" csCatId="mainScheme" phldr="1"/>
      <dgm:spPr/>
      <dgm:t>
        <a:bodyPr/>
        <a:lstStyle/>
        <a:p>
          <a:endParaRPr lang="en-US"/>
        </a:p>
      </dgm:t>
    </dgm:pt>
    <dgm:pt modelId="{20267245-9931-4C00-9ABE-912A7A0B2108}">
      <dgm:prSet/>
      <dgm:spPr/>
      <dgm:t>
        <a:bodyPr/>
        <a:lstStyle/>
        <a:p>
          <a:pPr rtl="0"/>
          <a:r>
            <a:rPr lang="en-US" b="1" dirty="0" smtClean="0">
              <a:latin typeface="Cambria" pitchFamily="18" charset="0"/>
            </a:rPr>
            <a:t>LETTER</a:t>
          </a:r>
          <a:endParaRPr lang="en-US" b="1" dirty="0">
            <a:latin typeface="Cambria" pitchFamily="18" charset="0"/>
          </a:endParaRPr>
        </a:p>
      </dgm:t>
    </dgm:pt>
    <dgm:pt modelId="{05F0F5A4-4E21-4EAE-A0DE-13DF5C652A36}" type="parTrans" cxnId="{328353AE-FFB5-4534-9893-D3C861655E0A}">
      <dgm:prSet/>
      <dgm:spPr/>
      <dgm:t>
        <a:bodyPr/>
        <a:lstStyle/>
        <a:p>
          <a:endParaRPr lang="en-US"/>
        </a:p>
      </dgm:t>
    </dgm:pt>
    <dgm:pt modelId="{802E6AF6-33E7-4B69-9EE5-DFE31B7C08BD}" type="sibTrans" cxnId="{328353AE-FFB5-4534-9893-D3C861655E0A}">
      <dgm:prSet/>
      <dgm:spPr/>
      <dgm:t>
        <a:bodyPr/>
        <a:lstStyle/>
        <a:p>
          <a:endParaRPr lang="en-US"/>
        </a:p>
      </dgm:t>
    </dgm:pt>
    <dgm:pt modelId="{C88D07EB-CA8F-43C2-9C18-153922446316}" type="pres">
      <dgm:prSet presAssocID="{EE5AA599-553B-488D-8618-BB678C9D1547}" presName="linearFlow" presStyleCnt="0">
        <dgm:presLayoutVars>
          <dgm:dir/>
          <dgm:resizeHandles val="exact"/>
        </dgm:presLayoutVars>
      </dgm:prSet>
      <dgm:spPr/>
      <dgm:t>
        <a:bodyPr/>
        <a:lstStyle/>
        <a:p>
          <a:endParaRPr lang="en-US"/>
        </a:p>
      </dgm:t>
    </dgm:pt>
    <dgm:pt modelId="{ACF79E82-3A2A-468B-A638-7CEC31C56120}" type="pres">
      <dgm:prSet presAssocID="{20267245-9931-4C00-9ABE-912A7A0B2108}" presName="composite" presStyleCnt="0"/>
      <dgm:spPr/>
      <dgm:t>
        <a:bodyPr/>
        <a:lstStyle/>
        <a:p>
          <a:endParaRPr lang="en-US"/>
        </a:p>
      </dgm:t>
    </dgm:pt>
    <dgm:pt modelId="{3D84B568-D61E-4FCB-80B1-BB9CF7308576}" type="pres">
      <dgm:prSet presAssocID="{20267245-9931-4C00-9ABE-912A7A0B2108}" presName="imgShp" presStyleLbl="fgImgPlace1" presStyleIdx="0" presStyleCnt="1"/>
      <dgm:spPr/>
      <dgm:t>
        <a:bodyPr/>
        <a:lstStyle/>
        <a:p>
          <a:endParaRPr lang="en-US"/>
        </a:p>
      </dgm:t>
    </dgm:pt>
    <dgm:pt modelId="{23A750D1-661C-41CE-ABED-E24F1B6338B8}" type="pres">
      <dgm:prSet presAssocID="{20267245-9931-4C00-9ABE-912A7A0B2108}" presName="txShp" presStyleLbl="node1" presStyleIdx="0" presStyleCnt="1">
        <dgm:presLayoutVars>
          <dgm:bulletEnabled val="1"/>
        </dgm:presLayoutVars>
      </dgm:prSet>
      <dgm:spPr/>
      <dgm:t>
        <a:bodyPr/>
        <a:lstStyle/>
        <a:p>
          <a:endParaRPr lang="en-US"/>
        </a:p>
      </dgm:t>
    </dgm:pt>
  </dgm:ptLst>
  <dgm:cxnLst>
    <dgm:cxn modelId="{CC7C51A7-8D04-4300-A5F5-17481B12599B}" type="presOf" srcId="{20267245-9931-4C00-9ABE-912A7A0B2108}" destId="{23A750D1-661C-41CE-ABED-E24F1B6338B8}" srcOrd="0" destOrd="0" presId="urn:microsoft.com/office/officeart/2005/8/layout/vList3#1"/>
    <dgm:cxn modelId="{328353AE-FFB5-4534-9893-D3C861655E0A}" srcId="{EE5AA599-553B-488D-8618-BB678C9D1547}" destId="{20267245-9931-4C00-9ABE-912A7A0B2108}" srcOrd="0" destOrd="0" parTransId="{05F0F5A4-4E21-4EAE-A0DE-13DF5C652A36}" sibTransId="{802E6AF6-33E7-4B69-9EE5-DFE31B7C08BD}"/>
    <dgm:cxn modelId="{168DFE17-F7A9-4B04-8CB0-838902CB6CFE}" type="presOf" srcId="{EE5AA599-553B-488D-8618-BB678C9D1547}" destId="{C88D07EB-CA8F-43C2-9C18-153922446316}" srcOrd="0" destOrd="0" presId="urn:microsoft.com/office/officeart/2005/8/layout/vList3#1"/>
    <dgm:cxn modelId="{35B577D3-3F30-4D98-986D-9555F99C564C}" type="presParOf" srcId="{C88D07EB-CA8F-43C2-9C18-153922446316}" destId="{ACF79E82-3A2A-468B-A638-7CEC31C56120}" srcOrd="0" destOrd="0" presId="urn:microsoft.com/office/officeart/2005/8/layout/vList3#1"/>
    <dgm:cxn modelId="{D850E20A-73B8-4CB0-BCE9-7FF51C834A7E}" type="presParOf" srcId="{ACF79E82-3A2A-468B-A638-7CEC31C56120}" destId="{3D84B568-D61E-4FCB-80B1-BB9CF7308576}" srcOrd="0" destOrd="0" presId="urn:microsoft.com/office/officeart/2005/8/layout/vList3#1"/>
    <dgm:cxn modelId="{D46A3350-A6EB-4131-808F-FF14DD4AB756}" type="presParOf" srcId="{ACF79E82-3A2A-468B-A638-7CEC31C56120}" destId="{23A750D1-661C-41CE-ABED-E24F1B6338B8}"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5AA599-553B-488D-8618-BB678C9D1547}" type="doc">
      <dgm:prSet loTypeId="urn:microsoft.com/office/officeart/2005/8/layout/vList3#2" loCatId="list" qsTypeId="urn:microsoft.com/office/officeart/2005/8/quickstyle/simple5" qsCatId="simple" csTypeId="urn:microsoft.com/office/officeart/2005/8/colors/accent0_3" csCatId="mainScheme" phldr="1"/>
      <dgm:spPr/>
      <dgm:t>
        <a:bodyPr/>
        <a:lstStyle/>
        <a:p>
          <a:endParaRPr lang="en-US"/>
        </a:p>
      </dgm:t>
    </dgm:pt>
    <dgm:pt modelId="{20267245-9931-4C00-9ABE-912A7A0B2108}">
      <dgm:prSet/>
      <dgm:spPr/>
      <dgm:t>
        <a:bodyPr/>
        <a:lstStyle/>
        <a:p>
          <a:pPr rtl="0"/>
          <a:r>
            <a:rPr lang="en-US" b="1" dirty="0" smtClean="0">
              <a:latin typeface="Cambria" pitchFamily="18" charset="0"/>
            </a:rPr>
            <a:t>TELEGRAPH</a:t>
          </a:r>
          <a:endParaRPr lang="en-US" b="1" dirty="0">
            <a:latin typeface="Cambria" pitchFamily="18" charset="0"/>
          </a:endParaRPr>
        </a:p>
      </dgm:t>
    </dgm:pt>
    <dgm:pt modelId="{05F0F5A4-4E21-4EAE-A0DE-13DF5C652A36}" type="parTrans" cxnId="{328353AE-FFB5-4534-9893-D3C861655E0A}">
      <dgm:prSet/>
      <dgm:spPr/>
      <dgm:t>
        <a:bodyPr/>
        <a:lstStyle/>
        <a:p>
          <a:endParaRPr lang="en-US"/>
        </a:p>
      </dgm:t>
    </dgm:pt>
    <dgm:pt modelId="{802E6AF6-33E7-4B69-9EE5-DFE31B7C08BD}" type="sibTrans" cxnId="{328353AE-FFB5-4534-9893-D3C861655E0A}">
      <dgm:prSet/>
      <dgm:spPr/>
      <dgm:t>
        <a:bodyPr/>
        <a:lstStyle/>
        <a:p>
          <a:endParaRPr lang="en-US"/>
        </a:p>
      </dgm:t>
    </dgm:pt>
    <dgm:pt modelId="{C88D07EB-CA8F-43C2-9C18-153922446316}" type="pres">
      <dgm:prSet presAssocID="{EE5AA599-553B-488D-8618-BB678C9D1547}" presName="linearFlow" presStyleCnt="0">
        <dgm:presLayoutVars>
          <dgm:dir/>
          <dgm:resizeHandles val="exact"/>
        </dgm:presLayoutVars>
      </dgm:prSet>
      <dgm:spPr/>
      <dgm:t>
        <a:bodyPr/>
        <a:lstStyle/>
        <a:p>
          <a:endParaRPr lang="en-US"/>
        </a:p>
      </dgm:t>
    </dgm:pt>
    <dgm:pt modelId="{ACF79E82-3A2A-468B-A638-7CEC31C56120}" type="pres">
      <dgm:prSet presAssocID="{20267245-9931-4C00-9ABE-912A7A0B2108}" presName="composite" presStyleCnt="0"/>
      <dgm:spPr/>
      <dgm:t>
        <a:bodyPr/>
        <a:lstStyle/>
        <a:p>
          <a:endParaRPr lang="en-US"/>
        </a:p>
      </dgm:t>
    </dgm:pt>
    <dgm:pt modelId="{3D84B568-D61E-4FCB-80B1-BB9CF7308576}" type="pres">
      <dgm:prSet presAssocID="{20267245-9931-4C00-9ABE-912A7A0B2108}" presName="imgShp" presStyleLbl="fgImgPlace1" presStyleIdx="0" presStyleCnt="1"/>
      <dgm:spPr/>
      <dgm:t>
        <a:bodyPr/>
        <a:lstStyle/>
        <a:p>
          <a:endParaRPr lang="en-US"/>
        </a:p>
      </dgm:t>
    </dgm:pt>
    <dgm:pt modelId="{23A750D1-661C-41CE-ABED-E24F1B6338B8}" type="pres">
      <dgm:prSet presAssocID="{20267245-9931-4C00-9ABE-912A7A0B2108}" presName="txShp" presStyleLbl="node1" presStyleIdx="0" presStyleCnt="1">
        <dgm:presLayoutVars>
          <dgm:bulletEnabled val="1"/>
        </dgm:presLayoutVars>
      </dgm:prSet>
      <dgm:spPr/>
      <dgm:t>
        <a:bodyPr/>
        <a:lstStyle/>
        <a:p>
          <a:endParaRPr lang="en-US"/>
        </a:p>
      </dgm:t>
    </dgm:pt>
  </dgm:ptLst>
  <dgm:cxnLst>
    <dgm:cxn modelId="{46F8E809-D29C-4F42-9B74-58224B8893B8}" type="presOf" srcId="{20267245-9931-4C00-9ABE-912A7A0B2108}" destId="{23A750D1-661C-41CE-ABED-E24F1B6338B8}" srcOrd="0" destOrd="0" presId="urn:microsoft.com/office/officeart/2005/8/layout/vList3#2"/>
    <dgm:cxn modelId="{328353AE-FFB5-4534-9893-D3C861655E0A}" srcId="{EE5AA599-553B-488D-8618-BB678C9D1547}" destId="{20267245-9931-4C00-9ABE-912A7A0B2108}" srcOrd="0" destOrd="0" parTransId="{05F0F5A4-4E21-4EAE-A0DE-13DF5C652A36}" sibTransId="{802E6AF6-33E7-4B69-9EE5-DFE31B7C08BD}"/>
    <dgm:cxn modelId="{7676E6AE-B191-4DEE-AAE8-976444954B9A}" type="presOf" srcId="{EE5AA599-553B-488D-8618-BB678C9D1547}" destId="{C88D07EB-CA8F-43C2-9C18-153922446316}" srcOrd="0" destOrd="0" presId="urn:microsoft.com/office/officeart/2005/8/layout/vList3#2"/>
    <dgm:cxn modelId="{4EA0FF04-1534-485A-A149-7CDF06FF840F}" type="presParOf" srcId="{C88D07EB-CA8F-43C2-9C18-153922446316}" destId="{ACF79E82-3A2A-468B-A638-7CEC31C56120}" srcOrd="0" destOrd="0" presId="urn:microsoft.com/office/officeart/2005/8/layout/vList3#2"/>
    <dgm:cxn modelId="{6D137D67-1B41-4D98-9FC0-1222A272657F}" type="presParOf" srcId="{ACF79E82-3A2A-468B-A638-7CEC31C56120}" destId="{3D84B568-D61E-4FCB-80B1-BB9CF7308576}" srcOrd="0" destOrd="0" presId="urn:microsoft.com/office/officeart/2005/8/layout/vList3#2"/>
    <dgm:cxn modelId="{549B7F40-D022-4FC0-9D61-2908A779E043}" type="presParOf" srcId="{ACF79E82-3A2A-468B-A638-7CEC31C56120}" destId="{23A750D1-661C-41CE-ABED-E24F1B6338B8}" srcOrd="1" destOrd="0" presId="urn:microsoft.com/office/officeart/2005/8/layout/vList3#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5AA599-553B-488D-8618-BB678C9D1547}" type="doc">
      <dgm:prSet loTypeId="urn:microsoft.com/office/officeart/2005/8/layout/vList3#3" loCatId="list" qsTypeId="urn:microsoft.com/office/officeart/2005/8/quickstyle/simple5" qsCatId="simple" csTypeId="urn:microsoft.com/office/officeart/2005/8/colors/accent0_3" csCatId="mainScheme" phldr="1"/>
      <dgm:spPr/>
      <dgm:t>
        <a:bodyPr/>
        <a:lstStyle/>
        <a:p>
          <a:endParaRPr lang="en-US"/>
        </a:p>
      </dgm:t>
    </dgm:pt>
    <dgm:pt modelId="{20267245-9931-4C00-9ABE-912A7A0B2108}">
      <dgm:prSet/>
      <dgm:spPr/>
      <dgm:t>
        <a:bodyPr/>
        <a:lstStyle/>
        <a:p>
          <a:pPr rtl="0"/>
          <a:r>
            <a:rPr lang="en-US" b="1" dirty="0" smtClean="0">
              <a:latin typeface="Cambria" pitchFamily="18" charset="0"/>
            </a:rPr>
            <a:t>TELEPHONE</a:t>
          </a:r>
          <a:endParaRPr lang="en-US" b="1" dirty="0">
            <a:latin typeface="Cambria" pitchFamily="18" charset="0"/>
          </a:endParaRPr>
        </a:p>
      </dgm:t>
    </dgm:pt>
    <dgm:pt modelId="{05F0F5A4-4E21-4EAE-A0DE-13DF5C652A36}" type="parTrans" cxnId="{328353AE-FFB5-4534-9893-D3C861655E0A}">
      <dgm:prSet/>
      <dgm:spPr/>
      <dgm:t>
        <a:bodyPr/>
        <a:lstStyle/>
        <a:p>
          <a:endParaRPr lang="en-US"/>
        </a:p>
      </dgm:t>
    </dgm:pt>
    <dgm:pt modelId="{802E6AF6-33E7-4B69-9EE5-DFE31B7C08BD}" type="sibTrans" cxnId="{328353AE-FFB5-4534-9893-D3C861655E0A}">
      <dgm:prSet/>
      <dgm:spPr/>
      <dgm:t>
        <a:bodyPr/>
        <a:lstStyle/>
        <a:p>
          <a:endParaRPr lang="en-US"/>
        </a:p>
      </dgm:t>
    </dgm:pt>
    <dgm:pt modelId="{C88D07EB-CA8F-43C2-9C18-153922446316}" type="pres">
      <dgm:prSet presAssocID="{EE5AA599-553B-488D-8618-BB678C9D1547}" presName="linearFlow" presStyleCnt="0">
        <dgm:presLayoutVars>
          <dgm:dir/>
          <dgm:resizeHandles val="exact"/>
        </dgm:presLayoutVars>
      </dgm:prSet>
      <dgm:spPr/>
      <dgm:t>
        <a:bodyPr/>
        <a:lstStyle/>
        <a:p>
          <a:endParaRPr lang="en-US"/>
        </a:p>
      </dgm:t>
    </dgm:pt>
    <dgm:pt modelId="{ACF79E82-3A2A-468B-A638-7CEC31C56120}" type="pres">
      <dgm:prSet presAssocID="{20267245-9931-4C00-9ABE-912A7A0B2108}" presName="composite" presStyleCnt="0"/>
      <dgm:spPr/>
      <dgm:t>
        <a:bodyPr/>
        <a:lstStyle/>
        <a:p>
          <a:endParaRPr lang="en-US"/>
        </a:p>
      </dgm:t>
    </dgm:pt>
    <dgm:pt modelId="{3D84B568-D61E-4FCB-80B1-BB9CF7308576}" type="pres">
      <dgm:prSet presAssocID="{20267245-9931-4C00-9ABE-912A7A0B2108}" presName="imgShp" presStyleLbl="fgImgPlace1" presStyleIdx="0" presStyleCnt="1"/>
      <dgm:spPr/>
      <dgm:t>
        <a:bodyPr/>
        <a:lstStyle/>
        <a:p>
          <a:endParaRPr lang="en-US"/>
        </a:p>
      </dgm:t>
    </dgm:pt>
    <dgm:pt modelId="{23A750D1-661C-41CE-ABED-E24F1B6338B8}" type="pres">
      <dgm:prSet presAssocID="{20267245-9931-4C00-9ABE-912A7A0B2108}" presName="txShp" presStyleLbl="node1" presStyleIdx="0" presStyleCnt="1">
        <dgm:presLayoutVars>
          <dgm:bulletEnabled val="1"/>
        </dgm:presLayoutVars>
      </dgm:prSet>
      <dgm:spPr/>
      <dgm:t>
        <a:bodyPr/>
        <a:lstStyle/>
        <a:p>
          <a:endParaRPr lang="en-US"/>
        </a:p>
      </dgm:t>
    </dgm:pt>
  </dgm:ptLst>
  <dgm:cxnLst>
    <dgm:cxn modelId="{02592FB5-F4E2-4F4D-88B8-D5F906A6987C}" type="presOf" srcId="{EE5AA599-553B-488D-8618-BB678C9D1547}" destId="{C88D07EB-CA8F-43C2-9C18-153922446316}" srcOrd="0" destOrd="0" presId="urn:microsoft.com/office/officeart/2005/8/layout/vList3#3"/>
    <dgm:cxn modelId="{CBD87F18-F84A-4125-9DD2-613EFC9B787F}" type="presOf" srcId="{20267245-9931-4C00-9ABE-912A7A0B2108}" destId="{23A750D1-661C-41CE-ABED-E24F1B6338B8}" srcOrd="0" destOrd="0" presId="urn:microsoft.com/office/officeart/2005/8/layout/vList3#3"/>
    <dgm:cxn modelId="{328353AE-FFB5-4534-9893-D3C861655E0A}" srcId="{EE5AA599-553B-488D-8618-BB678C9D1547}" destId="{20267245-9931-4C00-9ABE-912A7A0B2108}" srcOrd="0" destOrd="0" parTransId="{05F0F5A4-4E21-4EAE-A0DE-13DF5C652A36}" sibTransId="{802E6AF6-33E7-4B69-9EE5-DFE31B7C08BD}"/>
    <dgm:cxn modelId="{280772CD-DB5F-4F6C-B7CC-2DC9CEE2AEC3}" type="presParOf" srcId="{C88D07EB-CA8F-43C2-9C18-153922446316}" destId="{ACF79E82-3A2A-468B-A638-7CEC31C56120}" srcOrd="0" destOrd="0" presId="urn:microsoft.com/office/officeart/2005/8/layout/vList3#3"/>
    <dgm:cxn modelId="{533F56E0-FBCB-4D33-95E3-91A0751736E0}" type="presParOf" srcId="{ACF79E82-3A2A-468B-A638-7CEC31C56120}" destId="{3D84B568-D61E-4FCB-80B1-BB9CF7308576}" srcOrd="0" destOrd="0" presId="urn:microsoft.com/office/officeart/2005/8/layout/vList3#3"/>
    <dgm:cxn modelId="{6A17295E-1E33-4F3C-8444-443C45972282}" type="presParOf" srcId="{ACF79E82-3A2A-468B-A638-7CEC31C56120}" destId="{23A750D1-661C-41CE-ABED-E24F1B6338B8}" srcOrd="1" destOrd="0" presId="urn:microsoft.com/office/officeart/2005/8/layout/vList3#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5AA599-553B-488D-8618-BB678C9D1547}" type="doc">
      <dgm:prSet loTypeId="urn:microsoft.com/office/officeart/2005/8/layout/vList3#4" loCatId="list" qsTypeId="urn:microsoft.com/office/officeart/2005/8/quickstyle/simple5" qsCatId="simple" csTypeId="urn:microsoft.com/office/officeart/2005/8/colors/accent0_3" csCatId="mainScheme" phldr="1"/>
      <dgm:spPr/>
      <dgm:t>
        <a:bodyPr/>
        <a:lstStyle/>
        <a:p>
          <a:endParaRPr lang="en-US"/>
        </a:p>
      </dgm:t>
    </dgm:pt>
    <dgm:pt modelId="{20267245-9931-4C00-9ABE-912A7A0B2108}">
      <dgm:prSet/>
      <dgm:spPr/>
      <dgm:t>
        <a:bodyPr/>
        <a:lstStyle/>
        <a:p>
          <a:pPr rtl="0"/>
          <a:r>
            <a:rPr lang="en-US" b="1" dirty="0" smtClean="0">
              <a:latin typeface="Cambria" pitchFamily="18" charset="0"/>
            </a:rPr>
            <a:t>COURIER</a:t>
          </a:r>
          <a:endParaRPr lang="en-US" b="1" dirty="0">
            <a:latin typeface="Cambria" pitchFamily="18" charset="0"/>
          </a:endParaRPr>
        </a:p>
      </dgm:t>
    </dgm:pt>
    <dgm:pt modelId="{05F0F5A4-4E21-4EAE-A0DE-13DF5C652A36}" type="parTrans" cxnId="{328353AE-FFB5-4534-9893-D3C861655E0A}">
      <dgm:prSet/>
      <dgm:spPr/>
      <dgm:t>
        <a:bodyPr/>
        <a:lstStyle/>
        <a:p>
          <a:endParaRPr lang="en-US"/>
        </a:p>
      </dgm:t>
    </dgm:pt>
    <dgm:pt modelId="{802E6AF6-33E7-4B69-9EE5-DFE31B7C08BD}" type="sibTrans" cxnId="{328353AE-FFB5-4534-9893-D3C861655E0A}">
      <dgm:prSet/>
      <dgm:spPr/>
      <dgm:t>
        <a:bodyPr/>
        <a:lstStyle/>
        <a:p>
          <a:endParaRPr lang="en-US"/>
        </a:p>
      </dgm:t>
    </dgm:pt>
    <dgm:pt modelId="{C88D07EB-CA8F-43C2-9C18-153922446316}" type="pres">
      <dgm:prSet presAssocID="{EE5AA599-553B-488D-8618-BB678C9D1547}" presName="linearFlow" presStyleCnt="0">
        <dgm:presLayoutVars>
          <dgm:dir/>
          <dgm:resizeHandles val="exact"/>
        </dgm:presLayoutVars>
      </dgm:prSet>
      <dgm:spPr/>
      <dgm:t>
        <a:bodyPr/>
        <a:lstStyle/>
        <a:p>
          <a:endParaRPr lang="en-US"/>
        </a:p>
      </dgm:t>
    </dgm:pt>
    <dgm:pt modelId="{ACF79E82-3A2A-468B-A638-7CEC31C56120}" type="pres">
      <dgm:prSet presAssocID="{20267245-9931-4C00-9ABE-912A7A0B2108}" presName="composite" presStyleCnt="0"/>
      <dgm:spPr/>
      <dgm:t>
        <a:bodyPr/>
        <a:lstStyle/>
        <a:p>
          <a:endParaRPr lang="en-US"/>
        </a:p>
      </dgm:t>
    </dgm:pt>
    <dgm:pt modelId="{3D84B568-D61E-4FCB-80B1-BB9CF7308576}" type="pres">
      <dgm:prSet presAssocID="{20267245-9931-4C00-9ABE-912A7A0B2108}" presName="imgShp" presStyleLbl="fgImgPlace1" presStyleIdx="0" presStyleCnt="1"/>
      <dgm:spPr/>
      <dgm:t>
        <a:bodyPr/>
        <a:lstStyle/>
        <a:p>
          <a:endParaRPr lang="en-US"/>
        </a:p>
      </dgm:t>
    </dgm:pt>
    <dgm:pt modelId="{23A750D1-661C-41CE-ABED-E24F1B6338B8}" type="pres">
      <dgm:prSet presAssocID="{20267245-9931-4C00-9ABE-912A7A0B2108}" presName="txShp" presStyleLbl="node1" presStyleIdx="0" presStyleCnt="1" custLinFactNeighborX="1731">
        <dgm:presLayoutVars>
          <dgm:bulletEnabled val="1"/>
        </dgm:presLayoutVars>
      </dgm:prSet>
      <dgm:spPr/>
      <dgm:t>
        <a:bodyPr/>
        <a:lstStyle/>
        <a:p>
          <a:endParaRPr lang="en-US"/>
        </a:p>
      </dgm:t>
    </dgm:pt>
  </dgm:ptLst>
  <dgm:cxnLst>
    <dgm:cxn modelId="{533500F8-63B9-4553-99F0-5FF4B4904C7F}" type="presOf" srcId="{EE5AA599-553B-488D-8618-BB678C9D1547}" destId="{C88D07EB-CA8F-43C2-9C18-153922446316}" srcOrd="0" destOrd="0" presId="urn:microsoft.com/office/officeart/2005/8/layout/vList3#4"/>
    <dgm:cxn modelId="{1A21903A-478B-4D2A-B4C7-FECC5A21C2E7}" type="presOf" srcId="{20267245-9931-4C00-9ABE-912A7A0B2108}" destId="{23A750D1-661C-41CE-ABED-E24F1B6338B8}" srcOrd="0" destOrd="0" presId="urn:microsoft.com/office/officeart/2005/8/layout/vList3#4"/>
    <dgm:cxn modelId="{328353AE-FFB5-4534-9893-D3C861655E0A}" srcId="{EE5AA599-553B-488D-8618-BB678C9D1547}" destId="{20267245-9931-4C00-9ABE-912A7A0B2108}" srcOrd="0" destOrd="0" parTransId="{05F0F5A4-4E21-4EAE-A0DE-13DF5C652A36}" sibTransId="{802E6AF6-33E7-4B69-9EE5-DFE31B7C08BD}"/>
    <dgm:cxn modelId="{2DD388B9-DFC0-4780-8D04-F6DFD204C7B4}" type="presParOf" srcId="{C88D07EB-CA8F-43C2-9C18-153922446316}" destId="{ACF79E82-3A2A-468B-A638-7CEC31C56120}" srcOrd="0" destOrd="0" presId="urn:microsoft.com/office/officeart/2005/8/layout/vList3#4"/>
    <dgm:cxn modelId="{3A9236AF-B9D8-4785-AD76-1864A94F1F5B}" type="presParOf" srcId="{ACF79E82-3A2A-468B-A638-7CEC31C56120}" destId="{3D84B568-D61E-4FCB-80B1-BB9CF7308576}" srcOrd="0" destOrd="0" presId="urn:microsoft.com/office/officeart/2005/8/layout/vList3#4"/>
    <dgm:cxn modelId="{64196AC7-8FDC-4368-905A-110CC09E06E8}" type="presParOf" srcId="{ACF79E82-3A2A-468B-A638-7CEC31C56120}" destId="{23A750D1-661C-41CE-ABED-E24F1B6338B8}" srcOrd="1" destOrd="0" presId="urn:microsoft.com/office/officeart/2005/8/layout/vList3#4"/>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5AA599-553B-488D-8618-BB678C9D1547}" type="doc">
      <dgm:prSet loTypeId="urn:microsoft.com/office/officeart/2005/8/layout/vList3#5" loCatId="list" qsTypeId="urn:microsoft.com/office/officeart/2005/8/quickstyle/simple5" qsCatId="simple" csTypeId="urn:microsoft.com/office/officeart/2005/8/colors/accent0_3" csCatId="mainScheme" phldr="1"/>
      <dgm:spPr/>
      <dgm:t>
        <a:bodyPr/>
        <a:lstStyle/>
        <a:p>
          <a:endParaRPr lang="en-US"/>
        </a:p>
      </dgm:t>
    </dgm:pt>
    <dgm:pt modelId="{20267245-9931-4C00-9ABE-912A7A0B2108}">
      <dgm:prSet/>
      <dgm:spPr/>
      <dgm:t>
        <a:bodyPr/>
        <a:lstStyle/>
        <a:p>
          <a:pPr rtl="0"/>
          <a:r>
            <a:rPr lang="en-US" b="1" dirty="0" smtClean="0">
              <a:latin typeface="Cambria" pitchFamily="18" charset="0"/>
            </a:rPr>
            <a:t>EMAIL</a:t>
          </a:r>
          <a:endParaRPr lang="en-US" b="1" dirty="0">
            <a:latin typeface="Cambria" pitchFamily="18" charset="0"/>
          </a:endParaRPr>
        </a:p>
      </dgm:t>
    </dgm:pt>
    <dgm:pt modelId="{05F0F5A4-4E21-4EAE-A0DE-13DF5C652A36}" type="parTrans" cxnId="{328353AE-FFB5-4534-9893-D3C861655E0A}">
      <dgm:prSet/>
      <dgm:spPr/>
      <dgm:t>
        <a:bodyPr/>
        <a:lstStyle/>
        <a:p>
          <a:endParaRPr lang="en-US"/>
        </a:p>
      </dgm:t>
    </dgm:pt>
    <dgm:pt modelId="{802E6AF6-33E7-4B69-9EE5-DFE31B7C08BD}" type="sibTrans" cxnId="{328353AE-FFB5-4534-9893-D3C861655E0A}">
      <dgm:prSet/>
      <dgm:spPr/>
      <dgm:t>
        <a:bodyPr/>
        <a:lstStyle/>
        <a:p>
          <a:endParaRPr lang="en-US"/>
        </a:p>
      </dgm:t>
    </dgm:pt>
    <dgm:pt modelId="{C88D07EB-CA8F-43C2-9C18-153922446316}" type="pres">
      <dgm:prSet presAssocID="{EE5AA599-553B-488D-8618-BB678C9D1547}" presName="linearFlow" presStyleCnt="0">
        <dgm:presLayoutVars>
          <dgm:dir/>
          <dgm:resizeHandles val="exact"/>
        </dgm:presLayoutVars>
      </dgm:prSet>
      <dgm:spPr/>
      <dgm:t>
        <a:bodyPr/>
        <a:lstStyle/>
        <a:p>
          <a:endParaRPr lang="en-US"/>
        </a:p>
      </dgm:t>
    </dgm:pt>
    <dgm:pt modelId="{ACF79E82-3A2A-468B-A638-7CEC31C56120}" type="pres">
      <dgm:prSet presAssocID="{20267245-9931-4C00-9ABE-912A7A0B2108}" presName="composite" presStyleCnt="0"/>
      <dgm:spPr/>
      <dgm:t>
        <a:bodyPr/>
        <a:lstStyle/>
        <a:p>
          <a:endParaRPr lang="en-US"/>
        </a:p>
      </dgm:t>
    </dgm:pt>
    <dgm:pt modelId="{3D84B568-D61E-4FCB-80B1-BB9CF7308576}" type="pres">
      <dgm:prSet presAssocID="{20267245-9931-4C00-9ABE-912A7A0B2108}" presName="imgShp" presStyleLbl="fgImgPlace1" presStyleIdx="0" presStyleCnt="1"/>
      <dgm:spPr/>
      <dgm:t>
        <a:bodyPr/>
        <a:lstStyle/>
        <a:p>
          <a:endParaRPr lang="en-US"/>
        </a:p>
      </dgm:t>
    </dgm:pt>
    <dgm:pt modelId="{23A750D1-661C-41CE-ABED-E24F1B6338B8}" type="pres">
      <dgm:prSet presAssocID="{20267245-9931-4C00-9ABE-912A7A0B2108}" presName="txShp" presStyleLbl="node1" presStyleIdx="0" presStyleCnt="1">
        <dgm:presLayoutVars>
          <dgm:bulletEnabled val="1"/>
        </dgm:presLayoutVars>
      </dgm:prSet>
      <dgm:spPr/>
      <dgm:t>
        <a:bodyPr/>
        <a:lstStyle/>
        <a:p>
          <a:endParaRPr lang="en-US"/>
        </a:p>
      </dgm:t>
    </dgm:pt>
  </dgm:ptLst>
  <dgm:cxnLst>
    <dgm:cxn modelId="{B90A5966-3936-44FB-AA8D-1640AF3B9416}" type="presOf" srcId="{EE5AA599-553B-488D-8618-BB678C9D1547}" destId="{C88D07EB-CA8F-43C2-9C18-153922446316}" srcOrd="0" destOrd="0" presId="urn:microsoft.com/office/officeart/2005/8/layout/vList3#5"/>
    <dgm:cxn modelId="{328353AE-FFB5-4534-9893-D3C861655E0A}" srcId="{EE5AA599-553B-488D-8618-BB678C9D1547}" destId="{20267245-9931-4C00-9ABE-912A7A0B2108}" srcOrd="0" destOrd="0" parTransId="{05F0F5A4-4E21-4EAE-A0DE-13DF5C652A36}" sibTransId="{802E6AF6-33E7-4B69-9EE5-DFE31B7C08BD}"/>
    <dgm:cxn modelId="{B4CEEB93-B157-474B-9058-03F56F2B2168}" type="presOf" srcId="{20267245-9931-4C00-9ABE-912A7A0B2108}" destId="{23A750D1-661C-41CE-ABED-E24F1B6338B8}" srcOrd="0" destOrd="0" presId="urn:microsoft.com/office/officeart/2005/8/layout/vList3#5"/>
    <dgm:cxn modelId="{17695DC8-55AB-48FF-93B9-CA82C8A52C6C}" type="presParOf" srcId="{C88D07EB-CA8F-43C2-9C18-153922446316}" destId="{ACF79E82-3A2A-468B-A638-7CEC31C56120}" srcOrd="0" destOrd="0" presId="urn:microsoft.com/office/officeart/2005/8/layout/vList3#5"/>
    <dgm:cxn modelId="{D2DD00F8-871A-47AE-8B10-7DFE187AAD76}" type="presParOf" srcId="{ACF79E82-3A2A-468B-A638-7CEC31C56120}" destId="{3D84B568-D61E-4FCB-80B1-BB9CF7308576}" srcOrd="0" destOrd="0" presId="urn:microsoft.com/office/officeart/2005/8/layout/vList3#5"/>
    <dgm:cxn modelId="{FC66510C-6D20-4014-8D6B-817D39BE02E3}" type="presParOf" srcId="{ACF79E82-3A2A-468B-A638-7CEC31C56120}" destId="{23A750D1-661C-41CE-ABED-E24F1B6338B8}" srcOrd="1" destOrd="0" presId="urn:microsoft.com/office/officeart/2005/8/layout/vList3#5"/>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EED47-5867-4B7D-B9BE-0E171F70A24A}">
      <dsp:nvSpPr>
        <dsp:cNvPr id="0" name=""/>
        <dsp:cNvSpPr/>
      </dsp:nvSpPr>
      <dsp:spPr>
        <a:xfrm rot="5400000">
          <a:off x="4788359" y="-1253354"/>
          <a:ext cx="2676227" cy="5852160"/>
        </a:xfrm>
        <a:prstGeom prst="round2SameRect">
          <a:avLst/>
        </a:prstGeom>
        <a:solidFill>
          <a:schemeClr val="accent3">
            <a:tint val="40000"/>
            <a:alpha val="90000"/>
            <a:hueOff val="0"/>
            <a:satOff val="0"/>
            <a:lumOff val="0"/>
            <a:alphaOff val="0"/>
          </a:schemeClr>
        </a:solidFill>
        <a:ln w="635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l" defTabSz="1778000">
            <a:lnSpc>
              <a:spcPct val="90000"/>
            </a:lnSpc>
            <a:spcBef>
              <a:spcPct val="0"/>
            </a:spcBef>
            <a:spcAft>
              <a:spcPct val="15000"/>
            </a:spcAft>
            <a:buChar char="••"/>
          </a:pPr>
          <a:r>
            <a:rPr lang="en-US" sz="4000" b="0" kern="1200" smtClean="0">
              <a:latin typeface="+mj-lt"/>
            </a:rPr>
            <a:t>A technical solution to </a:t>
          </a:r>
          <a:br>
            <a:rPr lang="en-US" sz="4000" b="0" kern="1200" smtClean="0">
              <a:latin typeface="+mj-lt"/>
            </a:rPr>
          </a:br>
          <a:r>
            <a:rPr lang="en-US" sz="4000" b="0" kern="1200" smtClean="0">
              <a:latin typeface="+mj-lt"/>
            </a:rPr>
            <a:t>a technical problem. </a:t>
          </a:r>
          <a:r>
            <a:rPr lang="en-US" sz="3600" b="0" kern="1200" smtClean="0">
              <a:latin typeface="+mj-lt"/>
            </a:rPr>
            <a:t/>
          </a:r>
          <a:br>
            <a:rPr lang="en-US" sz="3600" b="0" kern="1200" smtClean="0">
              <a:latin typeface="+mj-lt"/>
            </a:rPr>
          </a:br>
          <a:r>
            <a:rPr lang="en-US" sz="3400" kern="1200" smtClean="0">
              <a:solidFill>
                <a:schemeClr val="bg2">
                  <a:lumMod val="50000"/>
                </a:schemeClr>
              </a:solidFill>
              <a:latin typeface="+mj-lt"/>
            </a:rPr>
            <a:t>an innovative idea, </a:t>
          </a:r>
          <a:br>
            <a:rPr lang="en-US" sz="3400" kern="1200" smtClean="0">
              <a:solidFill>
                <a:schemeClr val="bg2">
                  <a:lumMod val="50000"/>
                </a:schemeClr>
              </a:solidFill>
              <a:latin typeface="+mj-lt"/>
            </a:rPr>
          </a:br>
          <a:r>
            <a:rPr lang="en-US" sz="3400" kern="1200" smtClean="0">
              <a:solidFill>
                <a:schemeClr val="bg2">
                  <a:lumMod val="50000"/>
                </a:schemeClr>
              </a:solidFill>
              <a:latin typeface="+mj-lt"/>
            </a:rPr>
            <a:t>a working model </a:t>
          </a:r>
          <a:br>
            <a:rPr lang="en-US" sz="3400" kern="1200" smtClean="0">
              <a:solidFill>
                <a:schemeClr val="bg2">
                  <a:lumMod val="50000"/>
                </a:schemeClr>
              </a:solidFill>
              <a:latin typeface="+mj-lt"/>
            </a:rPr>
          </a:br>
          <a:r>
            <a:rPr lang="en-US" sz="3400" kern="1200" smtClean="0">
              <a:solidFill>
                <a:schemeClr val="bg2">
                  <a:lumMod val="50000"/>
                </a:schemeClr>
              </a:solidFill>
              <a:latin typeface="+mj-lt"/>
            </a:rPr>
            <a:t>or prototype</a:t>
          </a:r>
          <a:endParaRPr lang="en-US" sz="3600" b="0" kern="1200">
            <a:solidFill>
              <a:schemeClr val="bg2">
                <a:lumMod val="50000"/>
              </a:schemeClr>
            </a:solidFill>
          </a:endParaRPr>
        </a:p>
      </dsp:txBody>
      <dsp:txXfrm rot="-5400000">
        <a:off x="3200393" y="465255"/>
        <a:ext cx="5721517" cy="2414941"/>
      </dsp:txXfrm>
    </dsp:sp>
    <dsp:sp modelId="{41F222C4-C09A-490A-A3BD-7B4CF07707D3}">
      <dsp:nvSpPr>
        <dsp:cNvPr id="0" name=""/>
        <dsp:cNvSpPr/>
      </dsp:nvSpPr>
      <dsp:spPr>
        <a:xfrm>
          <a:off x="0" y="83"/>
          <a:ext cx="3291840" cy="3345284"/>
        </a:xfrm>
        <a:prstGeom prst="round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smtClean="0">
              <a:latin typeface="+mj-lt"/>
            </a:rPr>
            <a:t>Invention </a:t>
          </a:r>
          <a:endParaRPr lang="en-US" sz="4700" kern="1200"/>
        </a:p>
      </dsp:txBody>
      <dsp:txXfrm>
        <a:off x="160694" y="160777"/>
        <a:ext cx="2970452" cy="3023896"/>
      </dsp:txXfrm>
    </dsp:sp>
    <dsp:sp modelId="{B130B78C-BDC4-4DEF-B0E8-3E7B589EAE77}">
      <dsp:nvSpPr>
        <dsp:cNvPr id="0" name=""/>
        <dsp:cNvSpPr/>
      </dsp:nvSpPr>
      <dsp:spPr>
        <a:xfrm rot="5400000">
          <a:off x="4788359" y="2259194"/>
          <a:ext cx="2676227" cy="5852160"/>
        </a:xfrm>
        <a:prstGeom prst="round2SameRect">
          <a:avLst/>
        </a:prstGeom>
        <a:solidFill>
          <a:schemeClr val="accent3">
            <a:tint val="40000"/>
            <a:alpha val="90000"/>
            <a:hueOff val="-13992901"/>
            <a:satOff val="-37397"/>
            <a:lumOff val="-3101"/>
            <a:alphaOff val="0"/>
          </a:schemeClr>
        </a:solidFill>
        <a:ln w="6350" cap="rnd" cmpd="sng" algn="ctr">
          <a:solidFill>
            <a:schemeClr val="accent3">
              <a:tint val="40000"/>
              <a:alpha val="90000"/>
              <a:hueOff val="-13992901"/>
              <a:satOff val="-37397"/>
              <a:lumOff val="-310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en-US" sz="4000" kern="1200" smtClean="0">
              <a:latin typeface="+mj-lt"/>
            </a:rPr>
            <a:t>The translation of the invention into a marketable product or process.</a:t>
          </a:r>
          <a:endParaRPr lang="en-US" sz="4000" kern="1200"/>
        </a:p>
      </dsp:txBody>
      <dsp:txXfrm rot="-5400000">
        <a:off x="3200393" y="3977804"/>
        <a:ext cx="5721517" cy="2414941"/>
      </dsp:txXfrm>
    </dsp:sp>
    <dsp:sp modelId="{21C3E8CA-1139-42EB-ADE5-A7FF345A4B7D}">
      <dsp:nvSpPr>
        <dsp:cNvPr id="0" name=""/>
        <dsp:cNvSpPr/>
      </dsp:nvSpPr>
      <dsp:spPr>
        <a:xfrm>
          <a:off x="0" y="3512632"/>
          <a:ext cx="3291840" cy="3345284"/>
        </a:xfrm>
        <a:prstGeom prst="roundRect">
          <a:avLst/>
        </a:prstGeom>
        <a:gradFill rotWithShape="0">
          <a:gsLst>
            <a:gs pos="0">
              <a:schemeClr val="accent3">
                <a:hueOff val="-13803598"/>
                <a:satOff val="-36385"/>
                <a:lumOff val="-9412"/>
                <a:alphaOff val="0"/>
                <a:shade val="47500"/>
                <a:satMod val="137000"/>
              </a:schemeClr>
            </a:gs>
            <a:gs pos="55000">
              <a:schemeClr val="accent3">
                <a:hueOff val="-13803598"/>
                <a:satOff val="-36385"/>
                <a:lumOff val="-9412"/>
                <a:alphaOff val="0"/>
                <a:shade val="69000"/>
                <a:satMod val="137000"/>
              </a:schemeClr>
            </a:gs>
            <a:gs pos="100000">
              <a:schemeClr val="accent3">
                <a:hueOff val="-13803598"/>
                <a:satOff val="-36385"/>
                <a:lumOff val="-9412"/>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smtClean="0">
              <a:latin typeface="+mj-lt"/>
            </a:rPr>
            <a:t>Innovation </a:t>
          </a:r>
          <a:endParaRPr lang="en-US" sz="4700" kern="1200"/>
        </a:p>
      </dsp:txBody>
      <dsp:txXfrm>
        <a:off x="160694" y="3673326"/>
        <a:ext cx="2970452" cy="30238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750D1-661C-41CE-ABED-E24F1B6338B8}">
      <dsp:nvSpPr>
        <dsp:cNvPr id="0" name=""/>
        <dsp:cNvSpPr/>
      </dsp:nvSpPr>
      <dsp:spPr>
        <a:xfrm rot="10800000">
          <a:off x="398656" y="0"/>
          <a:ext cx="1216152" cy="369332"/>
        </a:xfrm>
        <a:prstGeom prst="homePlate">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62865" tIns="64770" rIns="120904" bIns="64770" numCol="1" spcCol="1270" anchor="ctr" anchorCtr="0">
          <a:noAutofit/>
        </a:bodyPr>
        <a:lstStyle/>
        <a:p>
          <a:pPr lvl="0" algn="ctr" defTabSz="755650" rtl="0">
            <a:lnSpc>
              <a:spcPct val="90000"/>
            </a:lnSpc>
            <a:spcBef>
              <a:spcPct val="0"/>
            </a:spcBef>
            <a:spcAft>
              <a:spcPct val="35000"/>
            </a:spcAft>
          </a:pPr>
          <a:r>
            <a:rPr lang="en-US" sz="1700" b="1" kern="1200" dirty="0" smtClean="0">
              <a:latin typeface="Cambria" pitchFamily="18" charset="0"/>
            </a:rPr>
            <a:t>FAX</a:t>
          </a:r>
          <a:endParaRPr lang="en-US" sz="1700" b="1" kern="1200" dirty="0">
            <a:latin typeface="Cambria" pitchFamily="18" charset="0"/>
          </a:endParaRPr>
        </a:p>
      </dsp:txBody>
      <dsp:txXfrm rot="10800000">
        <a:off x="490989" y="0"/>
        <a:ext cx="1123819" cy="369332"/>
      </dsp:txXfrm>
    </dsp:sp>
    <dsp:sp modelId="{3D84B568-D61E-4FCB-80B1-BB9CF7308576}">
      <dsp:nvSpPr>
        <dsp:cNvPr id="0" name=""/>
        <dsp:cNvSpPr/>
      </dsp:nvSpPr>
      <dsp:spPr>
        <a:xfrm>
          <a:off x="213990" y="0"/>
          <a:ext cx="369332" cy="369332"/>
        </a:xfrm>
        <a:prstGeom prst="ellipse">
          <a:avLst/>
        </a:prstGeom>
        <a:solidFill>
          <a:schemeClr val="dk2">
            <a:tint val="50000"/>
            <a:hueOff val="0"/>
            <a:satOff val="0"/>
            <a:lumOff val="0"/>
            <a:alphaOff val="0"/>
          </a:schemeClr>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750D1-661C-41CE-ABED-E24F1B6338B8}">
      <dsp:nvSpPr>
        <dsp:cNvPr id="0" name=""/>
        <dsp:cNvSpPr/>
      </dsp:nvSpPr>
      <dsp:spPr>
        <a:xfrm rot="10800000">
          <a:off x="398656" y="0"/>
          <a:ext cx="1216152" cy="369332"/>
        </a:xfrm>
        <a:prstGeom prst="homePlate">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62865" tIns="64770" rIns="120904" bIns="64770" numCol="1" spcCol="1270" anchor="ctr" anchorCtr="0">
          <a:noAutofit/>
        </a:bodyPr>
        <a:lstStyle/>
        <a:p>
          <a:pPr lvl="0" algn="ctr" defTabSz="755650" rtl="0">
            <a:lnSpc>
              <a:spcPct val="90000"/>
            </a:lnSpc>
            <a:spcBef>
              <a:spcPct val="0"/>
            </a:spcBef>
            <a:spcAft>
              <a:spcPct val="35000"/>
            </a:spcAft>
          </a:pPr>
          <a:r>
            <a:rPr lang="en-US" sz="1700" b="1" kern="1200" dirty="0" smtClean="0">
              <a:latin typeface="Cambria" pitchFamily="18" charset="0"/>
            </a:rPr>
            <a:t>SMS</a:t>
          </a:r>
          <a:endParaRPr lang="en-US" sz="1700" b="1" kern="1200" dirty="0">
            <a:latin typeface="Cambria" pitchFamily="18" charset="0"/>
          </a:endParaRPr>
        </a:p>
      </dsp:txBody>
      <dsp:txXfrm rot="10800000">
        <a:off x="490989" y="0"/>
        <a:ext cx="1123819" cy="369332"/>
      </dsp:txXfrm>
    </dsp:sp>
    <dsp:sp modelId="{3D84B568-D61E-4FCB-80B1-BB9CF7308576}">
      <dsp:nvSpPr>
        <dsp:cNvPr id="0" name=""/>
        <dsp:cNvSpPr/>
      </dsp:nvSpPr>
      <dsp:spPr>
        <a:xfrm>
          <a:off x="213990" y="0"/>
          <a:ext cx="369332" cy="369332"/>
        </a:xfrm>
        <a:prstGeom prst="ellipse">
          <a:avLst/>
        </a:prstGeom>
        <a:solidFill>
          <a:schemeClr val="dk2">
            <a:tint val="50000"/>
            <a:hueOff val="0"/>
            <a:satOff val="0"/>
            <a:lumOff val="0"/>
            <a:alphaOff val="0"/>
          </a:schemeClr>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750D1-661C-41CE-ABED-E24F1B6338B8}">
      <dsp:nvSpPr>
        <dsp:cNvPr id="0" name=""/>
        <dsp:cNvSpPr/>
      </dsp:nvSpPr>
      <dsp:spPr>
        <a:xfrm rot="10800000">
          <a:off x="398656" y="0"/>
          <a:ext cx="1216152" cy="369332"/>
        </a:xfrm>
        <a:prstGeom prst="homePlate">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62865" tIns="64770" rIns="120904" bIns="64770" numCol="1" spcCol="1270" anchor="ctr" anchorCtr="0">
          <a:noAutofit/>
        </a:bodyPr>
        <a:lstStyle/>
        <a:p>
          <a:pPr lvl="0" algn="ctr" defTabSz="755650" rtl="0">
            <a:lnSpc>
              <a:spcPct val="90000"/>
            </a:lnSpc>
            <a:spcBef>
              <a:spcPct val="0"/>
            </a:spcBef>
            <a:spcAft>
              <a:spcPct val="35000"/>
            </a:spcAft>
          </a:pPr>
          <a:r>
            <a:rPr lang="en-US" sz="1700" b="1" kern="1200" dirty="0" smtClean="0">
              <a:latin typeface="Cambria" pitchFamily="18" charset="0"/>
            </a:rPr>
            <a:t>MOBILE</a:t>
          </a:r>
          <a:endParaRPr lang="en-US" sz="1700" b="1" kern="1200" dirty="0">
            <a:latin typeface="Cambria" pitchFamily="18" charset="0"/>
          </a:endParaRPr>
        </a:p>
      </dsp:txBody>
      <dsp:txXfrm rot="10800000">
        <a:off x="490989" y="0"/>
        <a:ext cx="1123819" cy="369332"/>
      </dsp:txXfrm>
    </dsp:sp>
    <dsp:sp modelId="{3D84B568-D61E-4FCB-80B1-BB9CF7308576}">
      <dsp:nvSpPr>
        <dsp:cNvPr id="0" name=""/>
        <dsp:cNvSpPr/>
      </dsp:nvSpPr>
      <dsp:spPr>
        <a:xfrm>
          <a:off x="213990" y="0"/>
          <a:ext cx="369332" cy="369332"/>
        </a:xfrm>
        <a:prstGeom prst="ellipse">
          <a:avLst/>
        </a:prstGeom>
        <a:solidFill>
          <a:schemeClr val="dk2">
            <a:tint val="50000"/>
            <a:hueOff val="0"/>
            <a:satOff val="0"/>
            <a:lumOff val="0"/>
            <a:alphaOff val="0"/>
          </a:schemeClr>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750D1-661C-41CE-ABED-E24F1B6338B8}">
      <dsp:nvSpPr>
        <dsp:cNvPr id="0" name=""/>
        <dsp:cNvSpPr/>
      </dsp:nvSpPr>
      <dsp:spPr>
        <a:xfrm rot="10800000">
          <a:off x="398656" y="0"/>
          <a:ext cx="1216152" cy="369332"/>
        </a:xfrm>
        <a:prstGeom prst="homePlate">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62865" tIns="64770" rIns="120904" bIns="64770" numCol="1" spcCol="1270" anchor="ctr" anchorCtr="0">
          <a:noAutofit/>
        </a:bodyPr>
        <a:lstStyle/>
        <a:p>
          <a:pPr lvl="0" algn="ctr" defTabSz="755650" rtl="0">
            <a:lnSpc>
              <a:spcPct val="90000"/>
            </a:lnSpc>
            <a:spcBef>
              <a:spcPct val="0"/>
            </a:spcBef>
            <a:spcAft>
              <a:spcPct val="35000"/>
            </a:spcAft>
          </a:pPr>
          <a:r>
            <a:rPr lang="en-US" sz="1700" b="1" kern="1200" dirty="0" smtClean="0">
              <a:latin typeface="Cambria" pitchFamily="18" charset="0"/>
            </a:rPr>
            <a:t>ISD</a:t>
          </a:r>
          <a:endParaRPr lang="en-US" sz="1700" b="1" kern="1200" dirty="0">
            <a:latin typeface="Cambria" pitchFamily="18" charset="0"/>
          </a:endParaRPr>
        </a:p>
      </dsp:txBody>
      <dsp:txXfrm rot="10800000">
        <a:off x="490989" y="0"/>
        <a:ext cx="1123819" cy="369332"/>
      </dsp:txXfrm>
    </dsp:sp>
    <dsp:sp modelId="{3D84B568-D61E-4FCB-80B1-BB9CF7308576}">
      <dsp:nvSpPr>
        <dsp:cNvPr id="0" name=""/>
        <dsp:cNvSpPr/>
      </dsp:nvSpPr>
      <dsp:spPr>
        <a:xfrm>
          <a:off x="213990" y="0"/>
          <a:ext cx="369332" cy="369332"/>
        </a:xfrm>
        <a:prstGeom prst="ellipse">
          <a:avLst/>
        </a:prstGeom>
        <a:solidFill>
          <a:schemeClr val="dk2">
            <a:tint val="50000"/>
            <a:hueOff val="0"/>
            <a:satOff val="0"/>
            <a:lumOff val="0"/>
            <a:alphaOff val="0"/>
          </a:schemeClr>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750D1-661C-41CE-ABED-E24F1B6338B8}">
      <dsp:nvSpPr>
        <dsp:cNvPr id="0" name=""/>
        <dsp:cNvSpPr/>
      </dsp:nvSpPr>
      <dsp:spPr>
        <a:xfrm rot="10800000">
          <a:off x="631316" y="0"/>
          <a:ext cx="2128266" cy="381000"/>
        </a:xfrm>
        <a:prstGeom prst="homePlate">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68010" tIns="60960" rIns="113792"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Cambria" pitchFamily="18" charset="0"/>
            </a:rPr>
            <a:t>INTERNET PHONE</a:t>
          </a:r>
          <a:endParaRPr lang="en-US" sz="1600" b="1" kern="1200" dirty="0">
            <a:latin typeface="Cambria" pitchFamily="18" charset="0"/>
          </a:endParaRPr>
        </a:p>
      </dsp:txBody>
      <dsp:txXfrm rot="10800000">
        <a:off x="726566" y="0"/>
        <a:ext cx="2033016" cy="381000"/>
      </dsp:txXfrm>
    </dsp:sp>
    <dsp:sp modelId="{3D84B568-D61E-4FCB-80B1-BB9CF7308576}">
      <dsp:nvSpPr>
        <dsp:cNvPr id="0" name=""/>
        <dsp:cNvSpPr/>
      </dsp:nvSpPr>
      <dsp:spPr>
        <a:xfrm>
          <a:off x="440816" y="0"/>
          <a:ext cx="381000" cy="381000"/>
        </a:xfrm>
        <a:prstGeom prst="ellipse">
          <a:avLst/>
        </a:prstGeom>
        <a:solidFill>
          <a:schemeClr val="dk2">
            <a:tint val="50000"/>
            <a:hueOff val="0"/>
            <a:satOff val="0"/>
            <a:lumOff val="0"/>
            <a:alphaOff val="0"/>
          </a:schemeClr>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88EE8-6028-43D2-A4CB-B4FC8838B2E9}">
      <dsp:nvSpPr>
        <dsp:cNvPr id="0" name=""/>
        <dsp:cNvSpPr/>
      </dsp:nvSpPr>
      <dsp:spPr>
        <a:xfrm>
          <a:off x="4461" y="0"/>
          <a:ext cx="9135077" cy="457200"/>
        </a:xfrm>
        <a:prstGeom prst="roundRect">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b="1" kern="1200" dirty="0" smtClean="0">
              <a:latin typeface="Cambria" pitchFamily="18" charset="0"/>
            </a:rPr>
            <a:t>HAND HELD  .  WIRELESS  .  INTERNET  </a:t>
          </a:r>
        </a:p>
      </dsp:txBody>
      <dsp:txXfrm>
        <a:off x="26780" y="22319"/>
        <a:ext cx="9090439" cy="4125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D836B-B9C3-4BE4-8BBB-0490AEFAC63F}">
      <dsp:nvSpPr>
        <dsp:cNvPr id="0" name=""/>
        <dsp:cNvSpPr/>
      </dsp:nvSpPr>
      <dsp:spPr>
        <a:xfrm>
          <a:off x="0" y="129839"/>
          <a:ext cx="2209800" cy="1492920"/>
        </a:xfrm>
        <a:prstGeom prst="roundRect">
          <a:avLst/>
        </a:prstGeom>
        <a:solidFill>
          <a:schemeClr val="dk2">
            <a:hueOff val="0"/>
            <a:satOff val="0"/>
            <a:lumOff val="0"/>
            <a:alphaOff val="0"/>
          </a:schemeClr>
        </a:solidFill>
        <a:ln w="48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The immediate future of communication technology</a:t>
          </a:r>
          <a:endParaRPr lang="en-US" sz="2200" kern="1200" dirty="0"/>
        </a:p>
      </dsp:txBody>
      <dsp:txXfrm>
        <a:off x="72878" y="202717"/>
        <a:ext cx="2064044" cy="13471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99501-0183-406F-A453-492EFF8BF441}">
      <dsp:nvSpPr>
        <dsp:cNvPr id="0" name=""/>
        <dsp:cNvSpPr/>
      </dsp:nvSpPr>
      <dsp:spPr>
        <a:xfrm>
          <a:off x="3981297" y="1372095"/>
          <a:ext cx="397998" cy="1300239"/>
        </a:xfrm>
        <a:custGeom>
          <a:avLst/>
          <a:gdLst/>
          <a:ahLst/>
          <a:cxnLst/>
          <a:rect l="0" t="0" r="0" b="0"/>
          <a:pathLst>
            <a:path>
              <a:moveTo>
                <a:pt x="397998" y="0"/>
              </a:moveTo>
              <a:lnTo>
                <a:pt x="397998" y="1300239"/>
              </a:lnTo>
              <a:lnTo>
                <a:pt x="0" y="1300239"/>
              </a:lnTo>
            </a:path>
          </a:pathLst>
        </a:custGeom>
        <a:noFill/>
        <a:ln w="6350"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558042-E3CE-4094-B1DE-4CB0ECE2D121}">
      <dsp:nvSpPr>
        <dsp:cNvPr id="0" name=""/>
        <dsp:cNvSpPr/>
      </dsp:nvSpPr>
      <dsp:spPr>
        <a:xfrm>
          <a:off x="4379296" y="1372095"/>
          <a:ext cx="3126068" cy="2600478"/>
        </a:xfrm>
        <a:custGeom>
          <a:avLst/>
          <a:gdLst/>
          <a:ahLst/>
          <a:cxnLst/>
          <a:rect l="0" t="0" r="0" b="0"/>
          <a:pathLst>
            <a:path>
              <a:moveTo>
                <a:pt x="0" y="0"/>
              </a:moveTo>
              <a:lnTo>
                <a:pt x="0" y="2318983"/>
              </a:lnTo>
              <a:lnTo>
                <a:pt x="3126068" y="2318983"/>
              </a:lnTo>
              <a:lnTo>
                <a:pt x="3126068" y="2600478"/>
              </a:lnTo>
            </a:path>
          </a:pathLst>
        </a:custGeom>
        <a:noFill/>
        <a:ln w="6350"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4D6220-7DD2-4BD4-8828-B99A10108C6D}">
      <dsp:nvSpPr>
        <dsp:cNvPr id="0" name=""/>
        <dsp:cNvSpPr/>
      </dsp:nvSpPr>
      <dsp:spPr>
        <a:xfrm>
          <a:off x="4333576" y="1372095"/>
          <a:ext cx="91440" cy="2600478"/>
        </a:xfrm>
        <a:custGeom>
          <a:avLst/>
          <a:gdLst/>
          <a:ahLst/>
          <a:cxnLst/>
          <a:rect l="0" t="0" r="0" b="0"/>
          <a:pathLst>
            <a:path>
              <a:moveTo>
                <a:pt x="45720" y="0"/>
              </a:moveTo>
              <a:lnTo>
                <a:pt x="45720" y="2600478"/>
              </a:lnTo>
            </a:path>
          </a:pathLst>
        </a:custGeom>
        <a:noFill/>
        <a:ln w="6350"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0C3F31-0F98-4593-9FC3-55120DB7306D}">
      <dsp:nvSpPr>
        <dsp:cNvPr id="0" name=""/>
        <dsp:cNvSpPr/>
      </dsp:nvSpPr>
      <dsp:spPr>
        <a:xfrm>
          <a:off x="1253227" y="1372095"/>
          <a:ext cx="3126068" cy="2600478"/>
        </a:xfrm>
        <a:custGeom>
          <a:avLst/>
          <a:gdLst/>
          <a:ahLst/>
          <a:cxnLst/>
          <a:rect l="0" t="0" r="0" b="0"/>
          <a:pathLst>
            <a:path>
              <a:moveTo>
                <a:pt x="3126068" y="0"/>
              </a:moveTo>
              <a:lnTo>
                <a:pt x="3126068" y="2318983"/>
              </a:lnTo>
              <a:lnTo>
                <a:pt x="0" y="2318983"/>
              </a:lnTo>
              <a:lnTo>
                <a:pt x="0" y="2600478"/>
              </a:lnTo>
            </a:path>
          </a:pathLst>
        </a:custGeom>
        <a:noFill/>
        <a:ln w="6350"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F9C46A-0831-4A98-82BB-B5FA02918F0A}">
      <dsp:nvSpPr>
        <dsp:cNvPr id="0" name=""/>
        <dsp:cNvSpPr/>
      </dsp:nvSpPr>
      <dsp:spPr>
        <a:xfrm>
          <a:off x="3214260" y="165688"/>
          <a:ext cx="2330071" cy="1206407"/>
        </a:xfrm>
        <a:prstGeom prst="rect">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170238" numCol="1" spcCol="1270" anchor="ctr" anchorCtr="0">
          <a:noAutofit/>
        </a:bodyPr>
        <a:lstStyle/>
        <a:p>
          <a:pPr lvl="0" algn="ctr" defTabSz="1422400">
            <a:lnSpc>
              <a:spcPct val="90000"/>
            </a:lnSpc>
            <a:spcBef>
              <a:spcPct val="0"/>
            </a:spcBef>
            <a:spcAft>
              <a:spcPct val="35000"/>
            </a:spcAft>
          </a:pPr>
          <a:r>
            <a:rPr lang="en-US" sz="3200" kern="1200" dirty="0" smtClean="0"/>
            <a:t>Business</a:t>
          </a:r>
          <a:endParaRPr lang="en-US" sz="3200" kern="1200" dirty="0"/>
        </a:p>
      </dsp:txBody>
      <dsp:txXfrm>
        <a:off x="3214260" y="165688"/>
        <a:ext cx="2330071" cy="1206407"/>
      </dsp:txXfrm>
    </dsp:sp>
    <dsp:sp modelId="{E3236A8D-F018-4286-AC6C-641A1A6F67C4}">
      <dsp:nvSpPr>
        <dsp:cNvPr id="0" name=""/>
        <dsp:cNvSpPr/>
      </dsp:nvSpPr>
      <dsp:spPr>
        <a:xfrm>
          <a:off x="3680274" y="1104005"/>
          <a:ext cx="2097064" cy="402135"/>
        </a:xfrm>
        <a:prstGeom prst="rect">
          <a:avLst/>
        </a:prstGeom>
        <a:solidFill>
          <a:schemeClr val="lt1">
            <a:alpha val="90000"/>
            <a:hueOff val="0"/>
            <a:satOff val="0"/>
            <a:lumOff val="0"/>
            <a:alphaOff val="0"/>
          </a:schemeClr>
        </a:solidFill>
        <a:ln w="635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lvl="0" algn="r" defTabSz="1200150">
            <a:lnSpc>
              <a:spcPct val="90000"/>
            </a:lnSpc>
            <a:spcBef>
              <a:spcPct val="0"/>
            </a:spcBef>
            <a:spcAft>
              <a:spcPct val="35000"/>
            </a:spcAft>
          </a:pPr>
          <a:r>
            <a:rPr lang="en-US" sz="2700" kern="1200" dirty="0" smtClean="0"/>
            <a:t>A Risk</a:t>
          </a:r>
          <a:endParaRPr lang="en-US" sz="2700" kern="1200" dirty="0"/>
        </a:p>
      </dsp:txBody>
      <dsp:txXfrm>
        <a:off x="3680274" y="1104005"/>
        <a:ext cx="2097064" cy="402135"/>
      </dsp:txXfrm>
    </dsp:sp>
    <dsp:sp modelId="{F39AE104-C342-4CE9-AB4B-ADC5588827DE}">
      <dsp:nvSpPr>
        <dsp:cNvPr id="0" name=""/>
        <dsp:cNvSpPr/>
      </dsp:nvSpPr>
      <dsp:spPr>
        <a:xfrm>
          <a:off x="88191" y="3972574"/>
          <a:ext cx="2330071" cy="1206407"/>
        </a:xfrm>
        <a:prstGeom prst="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170238" numCol="1" spcCol="1270" anchor="ctr" anchorCtr="0">
          <a:noAutofit/>
        </a:bodyPr>
        <a:lstStyle/>
        <a:p>
          <a:pPr lvl="0" algn="ctr" defTabSz="1422400">
            <a:lnSpc>
              <a:spcPct val="90000"/>
            </a:lnSpc>
            <a:spcBef>
              <a:spcPct val="0"/>
            </a:spcBef>
            <a:spcAft>
              <a:spcPct val="35000"/>
            </a:spcAft>
          </a:pPr>
          <a:r>
            <a:rPr lang="en-US" sz="3200" kern="1200" dirty="0" smtClean="0"/>
            <a:t>Product</a:t>
          </a:r>
          <a:endParaRPr lang="en-US" sz="3200" kern="1200" dirty="0"/>
        </a:p>
      </dsp:txBody>
      <dsp:txXfrm>
        <a:off x="88191" y="3972574"/>
        <a:ext cx="2330071" cy="1206407"/>
      </dsp:txXfrm>
    </dsp:sp>
    <dsp:sp modelId="{3D813449-97D7-45A7-8D23-454371DA5CFB}">
      <dsp:nvSpPr>
        <dsp:cNvPr id="0" name=""/>
        <dsp:cNvSpPr/>
      </dsp:nvSpPr>
      <dsp:spPr>
        <a:xfrm>
          <a:off x="554206" y="4903209"/>
          <a:ext cx="2097064" cy="417501"/>
        </a:xfrm>
        <a:prstGeom prst="rect">
          <a:avLst/>
        </a:prstGeom>
        <a:solidFill>
          <a:schemeClr val="lt1">
            <a:alpha val="90000"/>
            <a:hueOff val="0"/>
            <a:satOff val="0"/>
            <a:lumOff val="0"/>
            <a:alphaOff val="0"/>
          </a:schemeClr>
        </a:solidFill>
        <a:ln w="635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lvl="0" algn="r" defTabSz="1200150">
            <a:lnSpc>
              <a:spcPct val="90000"/>
            </a:lnSpc>
            <a:spcBef>
              <a:spcPct val="0"/>
            </a:spcBef>
            <a:spcAft>
              <a:spcPct val="35000"/>
            </a:spcAft>
          </a:pPr>
          <a:r>
            <a:rPr lang="en-US" sz="2700" kern="1200" dirty="0" smtClean="0"/>
            <a:t>Innovation</a:t>
          </a:r>
          <a:endParaRPr lang="en-US" sz="2700" kern="1200" dirty="0"/>
        </a:p>
      </dsp:txBody>
      <dsp:txXfrm>
        <a:off x="554206" y="4903209"/>
        <a:ext cx="2097064" cy="417501"/>
      </dsp:txXfrm>
    </dsp:sp>
    <dsp:sp modelId="{78CE9B78-9A10-4E64-B0FF-2357445A5223}">
      <dsp:nvSpPr>
        <dsp:cNvPr id="0" name=""/>
        <dsp:cNvSpPr/>
      </dsp:nvSpPr>
      <dsp:spPr>
        <a:xfrm>
          <a:off x="3214260" y="3972574"/>
          <a:ext cx="2330071" cy="1206407"/>
        </a:xfrm>
        <a:prstGeom prst="rect">
          <a:avLst/>
        </a:prstGeom>
        <a:gradFill rotWithShape="0">
          <a:gsLst>
            <a:gs pos="0">
              <a:schemeClr val="accent3">
                <a:hueOff val="-6901799"/>
                <a:satOff val="-18192"/>
                <a:lumOff val="-4706"/>
                <a:alphaOff val="0"/>
                <a:shade val="47500"/>
                <a:satMod val="137000"/>
              </a:schemeClr>
            </a:gs>
            <a:gs pos="55000">
              <a:schemeClr val="accent3">
                <a:hueOff val="-6901799"/>
                <a:satOff val="-18192"/>
                <a:lumOff val="-4706"/>
                <a:alphaOff val="0"/>
                <a:shade val="69000"/>
                <a:satMod val="137000"/>
              </a:schemeClr>
            </a:gs>
            <a:gs pos="100000">
              <a:schemeClr val="accent3">
                <a:hueOff val="-6901799"/>
                <a:satOff val="-18192"/>
                <a:lumOff val="-4706"/>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170238" numCol="1" spcCol="1270" anchor="ctr" anchorCtr="0">
          <a:noAutofit/>
        </a:bodyPr>
        <a:lstStyle/>
        <a:p>
          <a:pPr lvl="0" algn="ctr" defTabSz="1422400">
            <a:lnSpc>
              <a:spcPct val="90000"/>
            </a:lnSpc>
            <a:spcBef>
              <a:spcPct val="0"/>
            </a:spcBef>
            <a:spcAft>
              <a:spcPct val="35000"/>
            </a:spcAft>
          </a:pPr>
          <a:r>
            <a:rPr lang="en-US" sz="3200" kern="1200" dirty="0" smtClean="0"/>
            <a:t>Process</a:t>
          </a:r>
          <a:endParaRPr lang="en-US" sz="3200" kern="1200" dirty="0"/>
        </a:p>
      </dsp:txBody>
      <dsp:txXfrm>
        <a:off x="3214260" y="3972574"/>
        <a:ext cx="2330071" cy="1206407"/>
      </dsp:txXfrm>
    </dsp:sp>
    <dsp:sp modelId="{6F95B746-589F-4677-92F4-A9F58FD66F32}">
      <dsp:nvSpPr>
        <dsp:cNvPr id="0" name=""/>
        <dsp:cNvSpPr/>
      </dsp:nvSpPr>
      <dsp:spPr>
        <a:xfrm>
          <a:off x="3680274" y="4910892"/>
          <a:ext cx="2097064" cy="402135"/>
        </a:xfrm>
        <a:prstGeom prst="rect">
          <a:avLst/>
        </a:prstGeom>
        <a:solidFill>
          <a:schemeClr val="lt1">
            <a:alpha val="90000"/>
            <a:hueOff val="0"/>
            <a:satOff val="0"/>
            <a:lumOff val="0"/>
            <a:alphaOff val="0"/>
          </a:schemeClr>
        </a:solidFill>
        <a:ln w="6350" cap="rnd" cmpd="sng" algn="ctr">
          <a:solidFill>
            <a:schemeClr val="accent3">
              <a:hueOff val="-6901799"/>
              <a:satOff val="-18192"/>
              <a:lumOff val="-47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lvl="0" algn="r" defTabSz="1200150">
            <a:lnSpc>
              <a:spcPct val="90000"/>
            </a:lnSpc>
            <a:spcBef>
              <a:spcPct val="0"/>
            </a:spcBef>
            <a:spcAft>
              <a:spcPct val="35000"/>
            </a:spcAft>
          </a:pPr>
          <a:r>
            <a:rPr lang="en-US" sz="2700" kern="1200" dirty="0" smtClean="0"/>
            <a:t>Innovation</a:t>
          </a:r>
          <a:endParaRPr lang="en-US" sz="2700" kern="1200" dirty="0"/>
        </a:p>
      </dsp:txBody>
      <dsp:txXfrm>
        <a:off x="3680274" y="4910892"/>
        <a:ext cx="2097064" cy="402135"/>
      </dsp:txXfrm>
    </dsp:sp>
    <dsp:sp modelId="{D1608E14-422D-4D41-868C-9759095034F6}">
      <dsp:nvSpPr>
        <dsp:cNvPr id="0" name=""/>
        <dsp:cNvSpPr/>
      </dsp:nvSpPr>
      <dsp:spPr>
        <a:xfrm>
          <a:off x="6340329" y="3972574"/>
          <a:ext cx="2330071" cy="1206407"/>
        </a:xfrm>
        <a:prstGeom prst="rect">
          <a:avLst/>
        </a:prstGeom>
        <a:gradFill rotWithShape="0">
          <a:gsLst>
            <a:gs pos="0">
              <a:schemeClr val="accent3">
                <a:hueOff val="-13803598"/>
                <a:satOff val="-36385"/>
                <a:lumOff val="-9412"/>
                <a:alphaOff val="0"/>
                <a:shade val="47500"/>
                <a:satMod val="137000"/>
              </a:schemeClr>
            </a:gs>
            <a:gs pos="55000">
              <a:schemeClr val="accent3">
                <a:hueOff val="-13803598"/>
                <a:satOff val="-36385"/>
                <a:lumOff val="-9412"/>
                <a:alphaOff val="0"/>
                <a:shade val="69000"/>
                <a:satMod val="137000"/>
              </a:schemeClr>
            </a:gs>
            <a:gs pos="100000">
              <a:schemeClr val="accent3">
                <a:hueOff val="-13803598"/>
                <a:satOff val="-36385"/>
                <a:lumOff val="-9412"/>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170238" numCol="1" spcCol="1270" anchor="ctr" anchorCtr="0">
          <a:noAutofit/>
        </a:bodyPr>
        <a:lstStyle/>
        <a:p>
          <a:pPr lvl="0" algn="ctr" defTabSz="1422400">
            <a:lnSpc>
              <a:spcPct val="90000"/>
            </a:lnSpc>
            <a:spcBef>
              <a:spcPct val="0"/>
            </a:spcBef>
            <a:spcAft>
              <a:spcPct val="35000"/>
            </a:spcAft>
          </a:pPr>
          <a:r>
            <a:rPr lang="en-US" sz="3200" kern="1200" dirty="0" smtClean="0"/>
            <a:t>Presentation</a:t>
          </a:r>
          <a:endParaRPr lang="en-US" sz="3200" kern="1200" dirty="0"/>
        </a:p>
      </dsp:txBody>
      <dsp:txXfrm>
        <a:off x="6340329" y="3972574"/>
        <a:ext cx="2330071" cy="1206407"/>
      </dsp:txXfrm>
    </dsp:sp>
    <dsp:sp modelId="{2D9ABA7B-83A6-460A-AC86-E7CCE0C8B112}">
      <dsp:nvSpPr>
        <dsp:cNvPr id="0" name=""/>
        <dsp:cNvSpPr/>
      </dsp:nvSpPr>
      <dsp:spPr>
        <a:xfrm>
          <a:off x="6806343" y="4910892"/>
          <a:ext cx="2097064" cy="402135"/>
        </a:xfrm>
        <a:prstGeom prst="rect">
          <a:avLst/>
        </a:prstGeom>
        <a:solidFill>
          <a:schemeClr val="lt1">
            <a:alpha val="90000"/>
            <a:hueOff val="0"/>
            <a:satOff val="0"/>
            <a:lumOff val="0"/>
            <a:alphaOff val="0"/>
          </a:schemeClr>
        </a:solidFill>
        <a:ln w="6350" cap="rnd" cmpd="sng" algn="ctr">
          <a:solidFill>
            <a:schemeClr val="accent3">
              <a:hueOff val="-13803598"/>
              <a:satOff val="-36385"/>
              <a:lumOff val="-941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lvl="0" algn="r" defTabSz="1200150">
            <a:lnSpc>
              <a:spcPct val="90000"/>
            </a:lnSpc>
            <a:spcBef>
              <a:spcPct val="0"/>
            </a:spcBef>
            <a:spcAft>
              <a:spcPct val="35000"/>
            </a:spcAft>
          </a:pPr>
          <a:r>
            <a:rPr lang="en-US" sz="2700" kern="1200" dirty="0" smtClean="0"/>
            <a:t>Innovation</a:t>
          </a:r>
          <a:endParaRPr lang="en-US" sz="2700" kern="1200" dirty="0"/>
        </a:p>
      </dsp:txBody>
      <dsp:txXfrm>
        <a:off x="6806343" y="4910892"/>
        <a:ext cx="2097064" cy="402135"/>
      </dsp:txXfrm>
    </dsp:sp>
    <dsp:sp modelId="{8AB66E58-5B9C-413D-AF0A-F2A6CB36E7EB}">
      <dsp:nvSpPr>
        <dsp:cNvPr id="0" name=""/>
        <dsp:cNvSpPr/>
      </dsp:nvSpPr>
      <dsp:spPr>
        <a:xfrm>
          <a:off x="1651226" y="2069131"/>
          <a:ext cx="2330071" cy="1206407"/>
        </a:xfrm>
        <a:prstGeom prst="rect">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170238" numCol="1" spcCol="1270" anchor="ctr" anchorCtr="0">
          <a:noAutofit/>
        </a:bodyPr>
        <a:lstStyle/>
        <a:p>
          <a:pPr lvl="0" algn="ctr" defTabSz="1422400">
            <a:lnSpc>
              <a:spcPct val="90000"/>
            </a:lnSpc>
            <a:spcBef>
              <a:spcPct val="0"/>
            </a:spcBef>
            <a:spcAft>
              <a:spcPct val="35000"/>
            </a:spcAft>
          </a:pPr>
          <a:r>
            <a:rPr lang="en-US" sz="3200" kern="1200" dirty="0" smtClean="0"/>
            <a:t>Innovation</a:t>
          </a:r>
          <a:endParaRPr lang="en-US" sz="3200" kern="1200" dirty="0"/>
        </a:p>
      </dsp:txBody>
      <dsp:txXfrm>
        <a:off x="1651226" y="2069131"/>
        <a:ext cx="2330071" cy="1206407"/>
      </dsp:txXfrm>
    </dsp:sp>
    <dsp:sp modelId="{734E311C-CE77-4BE5-BC70-D91AEF5E7A29}">
      <dsp:nvSpPr>
        <dsp:cNvPr id="0" name=""/>
        <dsp:cNvSpPr/>
      </dsp:nvSpPr>
      <dsp:spPr>
        <a:xfrm>
          <a:off x="2117240" y="3007448"/>
          <a:ext cx="2097064" cy="402135"/>
        </a:xfrm>
        <a:prstGeom prst="rect">
          <a:avLst/>
        </a:prstGeom>
        <a:solidFill>
          <a:schemeClr val="lt1">
            <a:alpha val="90000"/>
            <a:hueOff val="0"/>
            <a:satOff val="0"/>
            <a:lumOff val="0"/>
            <a:alphaOff val="0"/>
          </a:schemeClr>
        </a:solidFill>
        <a:ln w="635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lvl="0" algn="r" defTabSz="1066800">
            <a:lnSpc>
              <a:spcPct val="90000"/>
            </a:lnSpc>
            <a:spcBef>
              <a:spcPct val="0"/>
            </a:spcBef>
            <a:spcAft>
              <a:spcPct val="35000"/>
            </a:spcAft>
          </a:pPr>
          <a:r>
            <a:rPr lang="en-US" sz="2400" kern="1200" dirty="0" smtClean="0"/>
            <a:t>Eliminates risk </a:t>
          </a:r>
          <a:endParaRPr lang="en-US" sz="2400" kern="1200" dirty="0"/>
        </a:p>
      </dsp:txBody>
      <dsp:txXfrm>
        <a:off x="2117240" y="3007448"/>
        <a:ext cx="2097064" cy="40213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61A80-8E6A-4011-A5B8-1B9E340AFA9C}">
      <dsp:nvSpPr>
        <dsp:cNvPr id="0" name=""/>
        <dsp:cNvSpPr/>
      </dsp:nvSpPr>
      <dsp:spPr>
        <a:xfrm>
          <a:off x="0" y="416943"/>
          <a:ext cx="3525926" cy="2350608"/>
        </a:xfrm>
        <a:prstGeom prst="rect">
          <a:avLst/>
        </a:prstGeom>
        <a:blipFill>
          <a:blip xmlns:r="http://schemas.openxmlformats.org/officeDocument/2006/relationships" r:embed="rId1"/>
          <a:srcRect/>
          <a:stretch>
            <a:fillRect l="-6000" r="-6000"/>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E44D3716-1D2D-40D8-A87F-2E1750E35E73}">
      <dsp:nvSpPr>
        <dsp:cNvPr id="0" name=""/>
        <dsp:cNvSpPr/>
      </dsp:nvSpPr>
      <dsp:spPr>
        <a:xfrm>
          <a:off x="3673144" y="2914540"/>
          <a:ext cx="4995367" cy="30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We create a boundary made of our knowledge and experience.</a:t>
          </a:r>
        </a:p>
        <a:p>
          <a:pPr lvl="0" algn="ctr" defTabSz="1644650">
            <a:lnSpc>
              <a:spcPct val="90000"/>
            </a:lnSpc>
            <a:spcBef>
              <a:spcPct val="0"/>
            </a:spcBef>
            <a:spcAft>
              <a:spcPct val="35000"/>
            </a:spcAft>
          </a:pPr>
          <a:r>
            <a:rPr lang="en-US" sz="3600" kern="1200" dirty="0" smtClean="0"/>
            <a:t>(we are taught to do so)</a:t>
          </a:r>
          <a:endParaRPr lang="en-US" sz="3600" kern="1200" dirty="0"/>
        </a:p>
      </dsp:txBody>
      <dsp:txXfrm>
        <a:off x="3673144" y="2914540"/>
        <a:ext cx="4995367" cy="3085550"/>
      </dsp:txXfrm>
    </dsp:sp>
    <dsp:sp modelId="{95B3B6DE-126A-4305-9426-FB0A98E111B3}">
      <dsp:nvSpPr>
        <dsp:cNvPr id="0" name=""/>
        <dsp:cNvSpPr/>
      </dsp:nvSpPr>
      <dsp:spPr>
        <a:xfrm>
          <a:off x="3232403" y="2474177"/>
          <a:ext cx="1199692" cy="1200003"/>
        </a:xfrm>
        <a:prstGeom prst="halfFrame">
          <a:avLst>
            <a:gd name="adj1" fmla="val 25770"/>
            <a:gd name="adj2" fmla="val 2577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44A0C6B3-158F-4A5D-9DA9-1603160BA7C1}">
      <dsp:nvSpPr>
        <dsp:cNvPr id="0" name=""/>
        <dsp:cNvSpPr/>
      </dsp:nvSpPr>
      <dsp:spPr>
        <a:xfrm rot="5400000">
          <a:off x="7944152" y="2474332"/>
          <a:ext cx="1200003" cy="1199692"/>
        </a:xfrm>
        <a:prstGeom prst="halfFrame">
          <a:avLst>
            <a:gd name="adj1" fmla="val 25770"/>
            <a:gd name="adj2" fmla="val 2577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5FEF5519-1CF7-444A-AF09-DD49F218ED40}">
      <dsp:nvSpPr>
        <dsp:cNvPr id="0" name=""/>
        <dsp:cNvSpPr/>
      </dsp:nvSpPr>
      <dsp:spPr>
        <a:xfrm rot="16200000">
          <a:off x="3232248" y="5241207"/>
          <a:ext cx="1200003" cy="1199692"/>
        </a:xfrm>
        <a:prstGeom prst="halfFrame">
          <a:avLst>
            <a:gd name="adj1" fmla="val 25770"/>
            <a:gd name="adj2" fmla="val 2577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77015D06-6C31-4B83-BED3-FF647C02FC12}">
      <dsp:nvSpPr>
        <dsp:cNvPr id="0" name=""/>
        <dsp:cNvSpPr/>
      </dsp:nvSpPr>
      <dsp:spPr>
        <a:xfrm rot="10800000">
          <a:off x="7944307" y="5241052"/>
          <a:ext cx="1199692" cy="1200003"/>
        </a:xfrm>
        <a:prstGeom prst="halfFrame">
          <a:avLst>
            <a:gd name="adj1" fmla="val 25770"/>
            <a:gd name="adj2" fmla="val 2577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66E7D-2511-4575-A1B0-8A8573FA13A0}">
      <dsp:nvSpPr>
        <dsp:cNvPr id="0" name=""/>
        <dsp:cNvSpPr/>
      </dsp:nvSpPr>
      <dsp:spPr>
        <a:xfrm rot="3436899">
          <a:off x="2310040" y="4902471"/>
          <a:ext cx="1921366" cy="38496"/>
        </a:xfrm>
        <a:custGeom>
          <a:avLst/>
          <a:gdLst/>
          <a:ahLst/>
          <a:cxnLst/>
          <a:rect l="0" t="0" r="0" b="0"/>
          <a:pathLst>
            <a:path>
              <a:moveTo>
                <a:pt x="0" y="19248"/>
              </a:moveTo>
              <a:lnTo>
                <a:pt x="1921366" y="19248"/>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9AE68A-A62D-4286-A75F-8D4A7EA2A80C}">
      <dsp:nvSpPr>
        <dsp:cNvPr id="0" name=""/>
        <dsp:cNvSpPr/>
      </dsp:nvSpPr>
      <dsp:spPr>
        <a:xfrm rot="1780934">
          <a:off x="2894985" y="4181849"/>
          <a:ext cx="1542719" cy="38496"/>
        </a:xfrm>
        <a:custGeom>
          <a:avLst/>
          <a:gdLst/>
          <a:ahLst/>
          <a:cxnLst/>
          <a:rect l="0" t="0" r="0" b="0"/>
          <a:pathLst>
            <a:path>
              <a:moveTo>
                <a:pt x="0" y="19248"/>
              </a:moveTo>
              <a:lnTo>
                <a:pt x="1542719" y="19248"/>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B44609-6B8C-4899-8555-0CC5F76AD7B3}">
      <dsp:nvSpPr>
        <dsp:cNvPr id="0" name=""/>
        <dsp:cNvSpPr/>
      </dsp:nvSpPr>
      <dsp:spPr>
        <a:xfrm>
          <a:off x="2996199" y="3409751"/>
          <a:ext cx="1412205" cy="38496"/>
        </a:xfrm>
        <a:custGeom>
          <a:avLst/>
          <a:gdLst/>
          <a:ahLst/>
          <a:cxnLst/>
          <a:rect l="0" t="0" r="0" b="0"/>
          <a:pathLst>
            <a:path>
              <a:moveTo>
                <a:pt x="0" y="19248"/>
              </a:moveTo>
              <a:lnTo>
                <a:pt x="1412205" y="19248"/>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5BCF73-2087-491A-B7D8-480A5FC6C63F}">
      <dsp:nvSpPr>
        <dsp:cNvPr id="0" name=""/>
        <dsp:cNvSpPr/>
      </dsp:nvSpPr>
      <dsp:spPr>
        <a:xfrm rot="19819255">
          <a:off x="2894941" y="2637495"/>
          <a:ext cx="1543712" cy="38496"/>
        </a:xfrm>
        <a:custGeom>
          <a:avLst/>
          <a:gdLst/>
          <a:ahLst/>
          <a:cxnLst/>
          <a:rect l="0" t="0" r="0" b="0"/>
          <a:pathLst>
            <a:path>
              <a:moveTo>
                <a:pt x="0" y="19248"/>
              </a:moveTo>
              <a:lnTo>
                <a:pt x="1543712" y="19248"/>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32EA8C-3C2D-4E0F-AAD8-E3A02BAB7BB2}">
      <dsp:nvSpPr>
        <dsp:cNvPr id="0" name=""/>
        <dsp:cNvSpPr/>
      </dsp:nvSpPr>
      <dsp:spPr>
        <a:xfrm rot="18166903">
          <a:off x="2311183" y="1916104"/>
          <a:ext cx="1924941" cy="38496"/>
        </a:xfrm>
        <a:custGeom>
          <a:avLst/>
          <a:gdLst/>
          <a:ahLst/>
          <a:cxnLst/>
          <a:rect l="0" t="0" r="0" b="0"/>
          <a:pathLst>
            <a:path>
              <a:moveTo>
                <a:pt x="0" y="19248"/>
              </a:moveTo>
              <a:lnTo>
                <a:pt x="1924941" y="19248"/>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359B97-6F93-4D8A-B58F-17CEDBED7574}">
      <dsp:nvSpPr>
        <dsp:cNvPr id="0" name=""/>
        <dsp:cNvSpPr/>
      </dsp:nvSpPr>
      <dsp:spPr>
        <a:xfrm>
          <a:off x="685803" y="1716313"/>
          <a:ext cx="2841234" cy="3425373"/>
        </a:xfrm>
        <a:prstGeom prst="ellipse">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CD427E0F-9862-40B2-8ECD-D88F56C653B4}">
      <dsp:nvSpPr>
        <dsp:cNvPr id="0" name=""/>
        <dsp:cNvSpPr/>
      </dsp:nvSpPr>
      <dsp:spPr>
        <a:xfrm>
          <a:off x="3263277" y="526"/>
          <a:ext cx="1757178" cy="1173360"/>
        </a:xfrm>
        <a:prstGeom prst="ellipse">
          <a:avLst/>
        </a:prstGeom>
        <a:gradFill rotWithShape="0">
          <a:gsLst>
            <a:gs pos="0">
              <a:schemeClr val="accent4">
                <a:hueOff val="-1206228"/>
                <a:satOff val="8421"/>
                <a:lumOff val="902"/>
                <a:alphaOff val="0"/>
                <a:shade val="47500"/>
                <a:satMod val="137000"/>
              </a:schemeClr>
            </a:gs>
            <a:gs pos="55000">
              <a:schemeClr val="accent4">
                <a:hueOff val="-1206228"/>
                <a:satOff val="8421"/>
                <a:lumOff val="902"/>
                <a:alphaOff val="0"/>
                <a:shade val="69000"/>
                <a:satMod val="137000"/>
              </a:schemeClr>
            </a:gs>
            <a:gs pos="100000">
              <a:schemeClr val="accent4">
                <a:hueOff val="-1206228"/>
                <a:satOff val="8421"/>
                <a:lumOff val="902"/>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2933700">
            <a:lnSpc>
              <a:spcPct val="90000"/>
            </a:lnSpc>
            <a:spcBef>
              <a:spcPct val="0"/>
            </a:spcBef>
            <a:spcAft>
              <a:spcPct val="35000"/>
            </a:spcAft>
          </a:pPr>
          <a:r>
            <a:rPr lang="en-US" sz="6600" kern="1200" smtClean="0"/>
            <a:t>T</a:t>
          </a:r>
          <a:endParaRPr lang="en-US" sz="6600" kern="1200"/>
        </a:p>
      </dsp:txBody>
      <dsp:txXfrm>
        <a:off x="3520610" y="172361"/>
        <a:ext cx="1242512" cy="829690"/>
      </dsp:txXfrm>
    </dsp:sp>
    <dsp:sp modelId="{3E3BB018-9125-4EEE-8983-CC9968877621}">
      <dsp:nvSpPr>
        <dsp:cNvPr id="0" name=""/>
        <dsp:cNvSpPr/>
      </dsp:nvSpPr>
      <dsp:spPr>
        <a:xfrm>
          <a:off x="4408019" y="526"/>
          <a:ext cx="2635767" cy="117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n-US" sz="2800" kern="1200" smtClean="0"/>
            <a:t>Technology</a:t>
          </a:r>
          <a:endParaRPr lang="en-US" sz="2800" kern="1200"/>
        </a:p>
      </dsp:txBody>
      <dsp:txXfrm>
        <a:off x="4408019" y="526"/>
        <a:ext cx="2635767" cy="1173360"/>
      </dsp:txXfrm>
    </dsp:sp>
    <dsp:sp modelId="{E305AF18-09F4-44B7-9943-29EBD128D40C}">
      <dsp:nvSpPr>
        <dsp:cNvPr id="0" name=""/>
        <dsp:cNvSpPr/>
      </dsp:nvSpPr>
      <dsp:spPr>
        <a:xfrm>
          <a:off x="4121045" y="1304352"/>
          <a:ext cx="1778650" cy="1173360"/>
        </a:xfrm>
        <a:prstGeom prst="ellipse">
          <a:avLst/>
        </a:prstGeom>
        <a:gradFill rotWithShape="0">
          <a:gsLst>
            <a:gs pos="0">
              <a:schemeClr val="accent4">
                <a:hueOff val="-2412456"/>
                <a:satOff val="16842"/>
                <a:lumOff val="1804"/>
                <a:alphaOff val="0"/>
                <a:shade val="47500"/>
                <a:satMod val="137000"/>
              </a:schemeClr>
            </a:gs>
            <a:gs pos="55000">
              <a:schemeClr val="accent4">
                <a:hueOff val="-2412456"/>
                <a:satOff val="16842"/>
                <a:lumOff val="1804"/>
                <a:alphaOff val="0"/>
                <a:shade val="69000"/>
                <a:satMod val="137000"/>
              </a:schemeClr>
            </a:gs>
            <a:gs pos="100000">
              <a:schemeClr val="accent4">
                <a:hueOff val="-2412456"/>
                <a:satOff val="16842"/>
                <a:lumOff val="1804"/>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2933700">
            <a:lnSpc>
              <a:spcPct val="90000"/>
            </a:lnSpc>
            <a:spcBef>
              <a:spcPct val="0"/>
            </a:spcBef>
            <a:spcAft>
              <a:spcPct val="35000"/>
            </a:spcAft>
          </a:pPr>
          <a:r>
            <a:rPr lang="en-US" sz="6600" kern="1200" smtClean="0"/>
            <a:t>H</a:t>
          </a:r>
          <a:endParaRPr lang="en-US" sz="6600" kern="1200"/>
        </a:p>
      </dsp:txBody>
      <dsp:txXfrm>
        <a:off x="4381522" y="1476187"/>
        <a:ext cx="1257696" cy="829690"/>
      </dsp:txXfrm>
    </dsp:sp>
    <dsp:sp modelId="{B0CEC577-D021-4CB2-B927-22A1593831F2}">
      <dsp:nvSpPr>
        <dsp:cNvPr id="0" name=""/>
        <dsp:cNvSpPr/>
      </dsp:nvSpPr>
      <dsp:spPr>
        <a:xfrm>
          <a:off x="5260420" y="1304352"/>
          <a:ext cx="2667976" cy="117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n-US" sz="2800" kern="1200" smtClean="0"/>
            <a:t>Hindrance</a:t>
          </a:r>
          <a:endParaRPr lang="en-US" sz="2800" kern="1200"/>
        </a:p>
      </dsp:txBody>
      <dsp:txXfrm>
        <a:off x="5260420" y="1304352"/>
        <a:ext cx="2667976" cy="1173360"/>
      </dsp:txXfrm>
    </dsp:sp>
    <dsp:sp modelId="{06FFB8B5-0BEC-467F-AD5B-BB12B99E6C4F}">
      <dsp:nvSpPr>
        <dsp:cNvPr id="0" name=""/>
        <dsp:cNvSpPr/>
      </dsp:nvSpPr>
      <dsp:spPr>
        <a:xfrm>
          <a:off x="4408405" y="2842319"/>
          <a:ext cx="1808348" cy="1173360"/>
        </a:xfrm>
        <a:prstGeom prst="ellipse">
          <a:avLst/>
        </a:prstGeom>
        <a:gradFill rotWithShape="0">
          <a:gsLst>
            <a:gs pos="0">
              <a:schemeClr val="accent4">
                <a:hueOff val="-3618685"/>
                <a:satOff val="25263"/>
                <a:lumOff val="2705"/>
                <a:alphaOff val="0"/>
                <a:shade val="47500"/>
                <a:satMod val="137000"/>
              </a:schemeClr>
            </a:gs>
            <a:gs pos="55000">
              <a:schemeClr val="accent4">
                <a:hueOff val="-3618685"/>
                <a:satOff val="25263"/>
                <a:lumOff val="2705"/>
                <a:alphaOff val="0"/>
                <a:shade val="69000"/>
                <a:satMod val="137000"/>
              </a:schemeClr>
            </a:gs>
            <a:gs pos="100000">
              <a:schemeClr val="accent4">
                <a:hueOff val="-3618685"/>
                <a:satOff val="25263"/>
                <a:lumOff val="2705"/>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2933700">
            <a:lnSpc>
              <a:spcPct val="90000"/>
            </a:lnSpc>
            <a:spcBef>
              <a:spcPct val="0"/>
            </a:spcBef>
            <a:spcAft>
              <a:spcPct val="35000"/>
            </a:spcAft>
          </a:pPr>
          <a:r>
            <a:rPr lang="en-US" sz="6600" kern="1200" smtClean="0"/>
            <a:t>I</a:t>
          </a:r>
          <a:endParaRPr lang="en-US" sz="6600" kern="1200"/>
        </a:p>
      </dsp:txBody>
      <dsp:txXfrm>
        <a:off x="4673231" y="3014154"/>
        <a:ext cx="1278696" cy="829690"/>
      </dsp:txXfrm>
    </dsp:sp>
    <dsp:sp modelId="{3778C947-3613-46E5-B5F8-1F1E5E9BCB93}">
      <dsp:nvSpPr>
        <dsp:cNvPr id="0" name=""/>
        <dsp:cNvSpPr/>
      </dsp:nvSpPr>
      <dsp:spPr>
        <a:xfrm>
          <a:off x="5540355" y="2842319"/>
          <a:ext cx="2712523" cy="117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n-US" sz="2800" kern="1200" smtClean="0"/>
            <a:t>Imagination</a:t>
          </a:r>
          <a:endParaRPr lang="en-US" sz="2800" kern="1200"/>
        </a:p>
      </dsp:txBody>
      <dsp:txXfrm>
        <a:off x="5540355" y="2842319"/>
        <a:ext cx="2712523" cy="1173360"/>
      </dsp:txXfrm>
    </dsp:sp>
    <dsp:sp modelId="{30A7D0E7-F5D6-4DC1-8332-D270FD493A7C}">
      <dsp:nvSpPr>
        <dsp:cNvPr id="0" name=""/>
        <dsp:cNvSpPr/>
      </dsp:nvSpPr>
      <dsp:spPr>
        <a:xfrm>
          <a:off x="4119322" y="4380287"/>
          <a:ext cx="1781408" cy="1173360"/>
        </a:xfrm>
        <a:prstGeom prst="ellipse">
          <a:avLst/>
        </a:prstGeom>
        <a:gradFill rotWithShape="0">
          <a:gsLst>
            <a:gs pos="0">
              <a:schemeClr val="accent4">
                <a:hueOff val="-4824913"/>
                <a:satOff val="33684"/>
                <a:lumOff val="3607"/>
                <a:alphaOff val="0"/>
                <a:shade val="47500"/>
                <a:satMod val="137000"/>
              </a:schemeClr>
            </a:gs>
            <a:gs pos="55000">
              <a:schemeClr val="accent4">
                <a:hueOff val="-4824913"/>
                <a:satOff val="33684"/>
                <a:lumOff val="3607"/>
                <a:alphaOff val="0"/>
                <a:shade val="69000"/>
                <a:satMod val="137000"/>
              </a:schemeClr>
            </a:gs>
            <a:gs pos="100000">
              <a:schemeClr val="accent4">
                <a:hueOff val="-4824913"/>
                <a:satOff val="33684"/>
                <a:lumOff val="3607"/>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2933700">
            <a:lnSpc>
              <a:spcPct val="90000"/>
            </a:lnSpc>
            <a:spcBef>
              <a:spcPct val="0"/>
            </a:spcBef>
            <a:spcAft>
              <a:spcPct val="35000"/>
            </a:spcAft>
          </a:pPr>
          <a:r>
            <a:rPr lang="en-US" sz="6600" kern="1200" smtClean="0"/>
            <a:t>N</a:t>
          </a:r>
          <a:endParaRPr lang="en-US" sz="6600" kern="1200"/>
        </a:p>
      </dsp:txBody>
      <dsp:txXfrm>
        <a:off x="4380203" y="4552122"/>
        <a:ext cx="1259646" cy="829690"/>
      </dsp:txXfrm>
    </dsp:sp>
    <dsp:sp modelId="{5ED53312-BAA0-4A58-B369-8F648B081A4A}">
      <dsp:nvSpPr>
        <dsp:cNvPr id="0" name=""/>
        <dsp:cNvSpPr/>
      </dsp:nvSpPr>
      <dsp:spPr>
        <a:xfrm>
          <a:off x="5258007" y="4380287"/>
          <a:ext cx="2672112" cy="117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n-US" sz="2800" kern="1200" smtClean="0"/>
            <a:t>Nature</a:t>
          </a:r>
          <a:endParaRPr lang="en-US" sz="2800" kern="1200"/>
        </a:p>
      </dsp:txBody>
      <dsp:txXfrm>
        <a:off x="5258007" y="4380287"/>
        <a:ext cx="2672112" cy="1173360"/>
      </dsp:txXfrm>
    </dsp:sp>
    <dsp:sp modelId="{FD83E16E-85C7-48B8-BB28-FAE6529E581C}">
      <dsp:nvSpPr>
        <dsp:cNvPr id="0" name=""/>
        <dsp:cNvSpPr/>
      </dsp:nvSpPr>
      <dsp:spPr>
        <a:xfrm>
          <a:off x="3241064" y="5684112"/>
          <a:ext cx="1792719" cy="1173360"/>
        </a:xfrm>
        <a:prstGeom prst="ellipse">
          <a:avLst/>
        </a:prstGeom>
        <a:gradFill rotWithShape="0">
          <a:gsLst>
            <a:gs pos="0">
              <a:schemeClr val="accent4">
                <a:hueOff val="-6031141"/>
                <a:satOff val="42105"/>
                <a:lumOff val="4509"/>
                <a:alphaOff val="0"/>
                <a:shade val="47500"/>
                <a:satMod val="137000"/>
              </a:schemeClr>
            </a:gs>
            <a:gs pos="55000">
              <a:schemeClr val="accent4">
                <a:hueOff val="-6031141"/>
                <a:satOff val="42105"/>
                <a:lumOff val="4509"/>
                <a:alphaOff val="0"/>
                <a:shade val="69000"/>
                <a:satMod val="137000"/>
              </a:schemeClr>
            </a:gs>
            <a:gs pos="100000">
              <a:schemeClr val="accent4">
                <a:hueOff val="-6031141"/>
                <a:satOff val="42105"/>
                <a:lumOff val="4509"/>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2933700">
            <a:lnSpc>
              <a:spcPct val="90000"/>
            </a:lnSpc>
            <a:spcBef>
              <a:spcPct val="0"/>
            </a:spcBef>
            <a:spcAft>
              <a:spcPct val="35000"/>
            </a:spcAft>
          </a:pPr>
          <a:r>
            <a:rPr lang="en-US" sz="6600" kern="1200" smtClean="0"/>
            <a:t>K</a:t>
          </a:r>
          <a:endParaRPr lang="en-US" sz="6600" kern="1200"/>
        </a:p>
      </dsp:txBody>
      <dsp:txXfrm>
        <a:off x="3503602" y="5855947"/>
        <a:ext cx="1267643" cy="829690"/>
      </dsp:txXfrm>
    </dsp:sp>
    <dsp:sp modelId="{8E24649A-B81B-4CB6-9D62-76706CF47A48}">
      <dsp:nvSpPr>
        <dsp:cNvPr id="0" name=""/>
        <dsp:cNvSpPr/>
      </dsp:nvSpPr>
      <dsp:spPr>
        <a:xfrm>
          <a:off x="4376921" y="5684112"/>
          <a:ext cx="2689079" cy="117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n-US" sz="2800" kern="1200" smtClean="0"/>
            <a:t>Knowledge</a:t>
          </a:r>
          <a:endParaRPr lang="en-US" sz="2800" kern="1200"/>
        </a:p>
      </dsp:txBody>
      <dsp:txXfrm>
        <a:off x="4376921" y="5684112"/>
        <a:ext cx="2689079" cy="1173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2F688-FD80-4D5F-BB5B-2DD42A00F717}">
      <dsp:nvSpPr>
        <dsp:cNvPr id="0" name=""/>
        <dsp:cNvSpPr/>
      </dsp:nvSpPr>
      <dsp:spPr>
        <a:xfrm rot="2251059">
          <a:off x="2435852" y="4721980"/>
          <a:ext cx="1444694" cy="64863"/>
        </a:xfrm>
        <a:custGeom>
          <a:avLst/>
          <a:gdLst/>
          <a:ahLst/>
          <a:cxnLst/>
          <a:rect l="0" t="0" r="0" b="0"/>
          <a:pathLst>
            <a:path>
              <a:moveTo>
                <a:pt x="0" y="32431"/>
              </a:moveTo>
              <a:lnTo>
                <a:pt x="1444694" y="32431"/>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EFD429-AF63-44CD-995E-2CA1F437C8B7}">
      <dsp:nvSpPr>
        <dsp:cNvPr id="0" name=""/>
        <dsp:cNvSpPr/>
      </dsp:nvSpPr>
      <dsp:spPr>
        <a:xfrm rot="21598014">
          <a:off x="2585258" y="3395593"/>
          <a:ext cx="1069743" cy="64863"/>
        </a:xfrm>
        <a:custGeom>
          <a:avLst/>
          <a:gdLst/>
          <a:ahLst/>
          <a:cxnLst/>
          <a:rect l="0" t="0" r="0" b="0"/>
          <a:pathLst>
            <a:path>
              <a:moveTo>
                <a:pt x="0" y="32431"/>
              </a:moveTo>
              <a:lnTo>
                <a:pt x="1069743" y="32431"/>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C41A6F-004E-4DDF-944C-2137C4200726}">
      <dsp:nvSpPr>
        <dsp:cNvPr id="0" name=""/>
        <dsp:cNvSpPr/>
      </dsp:nvSpPr>
      <dsp:spPr>
        <a:xfrm rot="19299879">
          <a:off x="2426302" y="2027325"/>
          <a:ext cx="1474502" cy="64863"/>
        </a:xfrm>
        <a:custGeom>
          <a:avLst/>
          <a:gdLst/>
          <a:ahLst/>
          <a:cxnLst/>
          <a:rect l="0" t="0" r="0" b="0"/>
          <a:pathLst>
            <a:path>
              <a:moveTo>
                <a:pt x="0" y="32431"/>
              </a:moveTo>
              <a:lnTo>
                <a:pt x="1474502" y="32431"/>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B10F09-BAFC-4B95-9F1C-43E531DAE8F3}">
      <dsp:nvSpPr>
        <dsp:cNvPr id="0" name=""/>
        <dsp:cNvSpPr/>
      </dsp:nvSpPr>
      <dsp:spPr>
        <a:xfrm>
          <a:off x="914" y="1781472"/>
          <a:ext cx="3295054" cy="3295054"/>
        </a:xfrm>
        <a:prstGeom prst="ellipse">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AA41FBE7-35A6-4A7A-83C6-827A396C96F7}">
      <dsp:nvSpPr>
        <dsp:cNvPr id="0" name=""/>
        <dsp:cNvSpPr/>
      </dsp:nvSpPr>
      <dsp:spPr>
        <a:xfrm>
          <a:off x="3528719" y="810"/>
          <a:ext cx="1977032" cy="1977032"/>
        </a:xfrm>
        <a:prstGeom prst="snipRoundRect">
          <a:avLst/>
        </a:prstGeom>
        <a:gradFill rotWithShape="0">
          <a:gsLst>
            <a:gs pos="0">
              <a:schemeClr val="accent2">
                <a:hueOff val="3177232"/>
                <a:satOff val="6500"/>
                <a:lumOff val="2484"/>
                <a:alphaOff val="0"/>
                <a:shade val="47500"/>
                <a:satMod val="137000"/>
              </a:schemeClr>
            </a:gs>
            <a:gs pos="55000">
              <a:schemeClr val="accent2">
                <a:hueOff val="3177232"/>
                <a:satOff val="6500"/>
                <a:lumOff val="2484"/>
                <a:alphaOff val="0"/>
                <a:shade val="69000"/>
                <a:satMod val="137000"/>
              </a:schemeClr>
            </a:gs>
            <a:gs pos="100000">
              <a:schemeClr val="accent2">
                <a:hueOff val="3177232"/>
                <a:satOff val="6500"/>
                <a:lumOff val="2484"/>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smtClean="0"/>
            <a:t>Social</a:t>
          </a:r>
          <a:endParaRPr lang="en-US" sz="3200" kern="1200"/>
        </a:p>
      </dsp:txBody>
      <dsp:txXfrm>
        <a:off x="3625230" y="97321"/>
        <a:ext cx="1715765" cy="1880521"/>
      </dsp:txXfrm>
    </dsp:sp>
    <dsp:sp modelId="{92A2D0A7-C89E-4E5D-A4B0-FCB413AB43C2}">
      <dsp:nvSpPr>
        <dsp:cNvPr id="0" name=""/>
        <dsp:cNvSpPr/>
      </dsp:nvSpPr>
      <dsp:spPr>
        <a:xfrm>
          <a:off x="3655002" y="2438407"/>
          <a:ext cx="2741927" cy="1977032"/>
        </a:xfrm>
        <a:prstGeom prst="snipRoundRect">
          <a:avLst/>
        </a:prstGeom>
        <a:gradFill rotWithShape="0">
          <a:gsLst>
            <a:gs pos="0">
              <a:schemeClr val="accent2">
                <a:hueOff val="6354464"/>
                <a:satOff val="13001"/>
                <a:lumOff val="4967"/>
                <a:alphaOff val="0"/>
                <a:shade val="47500"/>
                <a:satMod val="137000"/>
              </a:schemeClr>
            </a:gs>
            <a:gs pos="55000">
              <a:schemeClr val="accent2">
                <a:hueOff val="6354464"/>
                <a:satOff val="13001"/>
                <a:lumOff val="4967"/>
                <a:alphaOff val="0"/>
                <a:shade val="69000"/>
                <a:satMod val="137000"/>
              </a:schemeClr>
            </a:gs>
            <a:gs pos="100000">
              <a:schemeClr val="accent2">
                <a:hueOff val="6354464"/>
                <a:satOff val="13001"/>
                <a:lumOff val="4967"/>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smtClean="0"/>
            <a:t>Commercial</a:t>
          </a:r>
          <a:endParaRPr lang="en-US" sz="2400" kern="1200"/>
        </a:p>
      </dsp:txBody>
      <dsp:txXfrm>
        <a:off x="3751513" y="2534918"/>
        <a:ext cx="2480660" cy="1880521"/>
      </dsp:txXfrm>
    </dsp:sp>
    <dsp:sp modelId="{94A85217-E486-4FA7-90DC-8E4BB3BD8224}">
      <dsp:nvSpPr>
        <dsp:cNvPr id="0" name=""/>
        <dsp:cNvSpPr/>
      </dsp:nvSpPr>
      <dsp:spPr>
        <a:xfrm>
          <a:off x="3408251" y="4880156"/>
          <a:ext cx="2402312" cy="1977032"/>
        </a:xfrm>
        <a:prstGeom prst="snipRoundRect">
          <a:avLst/>
        </a:prstGeom>
        <a:gradFill rotWithShape="0">
          <a:gsLst>
            <a:gs pos="0">
              <a:schemeClr val="accent2">
                <a:hueOff val="9531695"/>
                <a:satOff val="19501"/>
                <a:lumOff val="7451"/>
                <a:alphaOff val="0"/>
                <a:shade val="47500"/>
                <a:satMod val="137000"/>
              </a:schemeClr>
            </a:gs>
            <a:gs pos="55000">
              <a:schemeClr val="accent2">
                <a:hueOff val="9531695"/>
                <a:satOff val="19501"/>
                <a:lumOff val="7451"/>
                <a:alphaOff val="0"/>
                <a:shade val="69000"/>
                <a:satMod val="137000"/>
              </a:schemeClr>
            </a:gs>
            <a:gs pos="100000">
              <a:schemeClr val="accent2">
                <a:hueOff val="9531695"/>
                <a:satOff val="19501"/>
                <a:lumOff val="7451"/>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smtClean="0"/>
            <a:t>Academic</a:t>
          </a:r>
          <a:endParaRPr lang="en-US" sz="4000" kern="1200"/>
        </a:p>
      </dsp:txBody>
      <dsp:txXfrm>
        <a:off x="3504762" y="4976667"/>
        <a:ext cx="2141045" cy="18805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B5746-7CAB-4565-94B2-D404C951D472}">
      <dsp:nvSpPr>
        <dsp:cNvPr id="0" name=""/>
        <dsp:cNvSpPr/>
      </dsp:nvSpPr>
      <dsp:spPr>
        <a:xfrm>
          <a:off x="0" y="0"/>
          <a:ext cx="9144000" cy="0"/>
        </a:xfrm>
        <a:prstGeom prst="line">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w="6350" cap="rnd" cmpd="sng" algn="ctr">
          <a:solidFill>
            <a:schemeClr val="accent2">
              <a:hueOff val="0"/>
              <a:satOff val="0"/>
              <a:lumOff val="0"/>
              <a:alphaOff val="0"/>
            </a:schemeClr>
          </a:solidFill>
          <a:prstDash val="solid"/>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1">
          <a:scrgbClr r="0" g="0" b="0"/>
        </a:lnRef>
        <a:fillRef idx="3">
          <a:scrgbClr r="0" g="0" b="0"/>
        </a:fillRef>
        <a:effectRef idx="3">
          <a:scrgbClr r="0" g="0" b="0"/>
        </a:effectRef>
        <a:fontRef idx="minor">
          <a:schemeClr val="lt1"/>
        </a:fontRef>
      </dsp:style>
    </dsp:sp>
    <dsp:sp modelId="{A93B96FD-5BB9-466E-B048-825E3DBFBBC8}">
      <dsp:nvSpPr>
        <dsp:cNvPr id="0" name=""/>
        <dsp:cNvSpPr/>
      </dsp:nvSpPr>
      <dsp:spPr>
        <a:xfrm>
          <a:off x="0" y="0"/>
          <a:ext cx="3650047" cy="6858000"/>
        </a:xfrm>
        <a:prstGeom prst="rect">
          <a:avLst/>
        </a:prstGeom>
        <a:solidFill>
          <a:schemeClr val="accent1">
            <a:lumMod val="20000"/>
            <a:lumOff val="80000"/>
          </a:schemeClr>
        </a:solidFill>
        <a:ln>
          <a:noFill/>
          <a:prstDash val="dash"/>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ctr" defTabSz="2133600">
            <a:lnSpc>
              <a:spcPct val="90000"/>
            </a:lnSpc>
            <a:spcBef>
              <a:spcPct val="0"/>
            </a:spcBef>
            <a:spcAft>
              <a:spcPct val="35000"/>
            </a:spcAft>
          </a:pPr>
          <a:endParaRPr lang="en-US" sz="4800" kern="1200" smtClean="0"/>
        </a:p>
        <a:p>
          <a:pPr lvl="0" algn="ctr" defTabSz="2133600">
            <a:lnSpc>
              <a:spcPct val="90000"/>
            </a:lnSpc>
            <a:spcBef>
              <a:spcPct val="0"/>
            </a:spcBef>
            <a:spcAft>
              <a:spcPct val="35000"/>
            </a:spcAft>
          </a:pPr>
          <a:r>
            <a:rPr lang="en-US" sz="4800" kern="1200" smtClean="0"/>
            <a:t>Thinking </a:t>
          </a:r>
        </a:p>
        <a:p>
          <a:pPr lvl="0" algn="ctr" defTabSz="2133600">
            <a:lnSpc>
              <a:spcPct val="90000"/>
            </a:lnSpc>
            <a:spcBef>
              <a:spcPct val="0"/>
            </a:spcBef>
            <a:spcAft>
              <a:spcPct val="35000"/>
            </a:spcAft>
          </a:pPr>
          <a:r>
            <a:rPr lang="en-US" sz="4800" kern="1200" smtClean="0"/>
            <a:t>differently </a:t>
          </a:r>
        </a:p>
        <a:p>
          <a:pPr lvl="0" algn="ctr" defTabSz="2133600">
            <a:lnSpc>
              <a:spcPct val="90000"/>
            </a:lnSpc>
            <a:spcBef>
              <a:spcPct val="0"/>
            </a:spcBef>
            <a:spcAft>
              <a:spcPct val="35000"/>
            </a:spcAft>
          </a:pPr>
          <a:r>
            <a:rPr lang="en-US" sz="4800" kern="1200" smtClean="0"/>
            <a:t>and </a:t>
          </a:r>
        </a:p>
        <a:p>
          <a:pPr lvl="0" algn="ctr" defTabSz="2133600">
            <a:lnSpc>
              <a:spcPct val="90000"/>
            </a:lnSpc>
            <a:spcBef>
              <a:spcPct val="0"/>
            </a:spcBef>
            <a:spcAft>
              <a:spcPct val="35000"/>
            </a:spcAft>
          </a:pPr>
          <a:r>
            <a:rPr lang="en-US" sz="4800" kern="1200" smtClean="0"/>
            <a:t>dynamically </a:t>
          </a:r>
        </a:p>
        <a:p>
          <a:pPr lvl="0" algn="ctr" defTabSz="2133600">
            <a:lnSpc>
              <a:spcPct val="90000"/>
            </a:lnSpc>
            <a:spcBef>
              <a:spcPct val="0"/>
            </a:spcBef>
            <a:spcAft>
              <a:spcPct val="35000"/>
            </a:spcAft>
          </a:pPr>
          <a:r>
            <a:rPr lang="en-US" sz="4800" kern="1200" smtClean="0"/>
            <a:t>is </a:t>
          </a:r>
          <a:r>
            <a:rPr lang="en-US" sz="4800" kern="1200" dirty="0" smtClean="0"/>
            <a:t>essential …</a:t>
          </a:r>
          <a:endParaRPr lang="en-US" sz="4800" kern="1200" dirty="0"/>
        </a:p>
      </dsp:txBody>
      <dsp:txXfrm>
        <a:off x="0" y="0"/>
        <a:ext cx="3650047" cy="6858000"/>
      </dsp:txXfrm>
    </dsp:sp>
    <dsp:sp modelId="{B0B602BD-1DCE-4541-B4F1-E93CEB865399}">
      <dsp:nvSpPr>
        <dsp:cNvPr id="0" name=""/>
        <dsp:cNvSpPr/>
      </dsp:nvSpPr>
      <dsp:spPr>
        <a:xfrm>
          <a:off x="3753051" y="135117"/>
          <a:ext cx="5390539" cy="3651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kern="1200" dirty="0" smtClean="0"/>
            <a:t>since this information age is different than industrial age …</a:t>
          </a:r>
          <a:endParaRPr lang="en-US" sz="4400" kern="1200" dirty="0"/>
        </a:p>
      </dsp:txBody>
      <dsp:txXfrm>
        <a:off x="3753051" y="135117"/>
        <a:ext cx="5390539" cy="3651167"/>
      </dsp:txXfrm>
    </dsp:sp>
    <dsp:sp modelId="{575BD548-B539-4848-8104-797EF773093C}">
      <dsp:nvSpPr>
        <dsp:cNvPr id="0" name=""/>
        <dsp:cNvSpPr/>
      </dsp:nvSpPr>
      <dsp:spPr>
        <a:xfrm flipV="1">
          <a:off x="3817930" y="3381920"/>
          <a:ext cx="5173654" cy="45720"/>
        </a:xfrm>
        <a:prstGeom prst="line">
          <a:avLst/>
        </a:prstGeom>
        <a:noFill/>
        <a:ln w="6350" cap="rnd" cmpd="sng" algn="ctr">
          <a:solidFill>
            <a:schemeClr val="accent2">
              <a:tint val="50000"/>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4B9D248D-3161-40C1-A10E-E9D3770CD8F4}">
      <dsp:nvSpPr>
        <dsp:cNvPr id="0" name=""/>
        <dsp:cNvSpPr/>
      </dsp:nvSpPr>
      <dsp:spPr>
        <a:xfrm>
          <a:off x="3753051" y="3967122"/>
          <a:ext cx="5390539" cy="2702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kern="1200" dirty="0" smtClean="0"/>
            <a:t>and more importantly</a:t>
          </a:r>
          <a:r>
            <a:rPr lang="en-US" sz="4400" kern="1200" smtClean="0"/>
            <a:t>, </a:t>
          </a:r>
          <a:br>
            <a:rPr lang="en-US" sz="4400" kern="1200" smtClean="0"/>
          </a:br>
          <a:r>
            <a:rPr lang="en-US" sz="4400" kern="1200" smtClean="0"/>
            <a:t>technology </a:t>
          </a:r>
          <a:r>
            <a:rPr lang="en-US" sz="4400" kern="1200" dirty="0" smtClean="0"/>
            <a:t>is changing so rapidly.</a:t>
          </a:r>
          <a:endParaRPr lang="en-US" sz="4400" kern="1200" dirty="0"/>
        </a:p>
      </dsp:txBody>
      <dsp:txXfrm>
        <a:off x="3753051" y="3967122"/>
        <a:ext cx="5390539" cy="2702346"/>
      </dsp:txXfrm>
    </dsp:sp>
    <dsp:sp modelId="{4186F97D-A609-4F63-B409-73F06AFF0771}">
      <dsp:nvSpPr>
        <dsp:cNvPr id="0" name=""/>
        <dsp:cNvSpPr/>
      </dsp:nvSpPr>
      <dsp:spPr>
        <a:xfrm flipV="1">
          <a:off x="4061624" y="3368728"/>
          <a:ext cx="4701374" cy="45720"/>
        </a:xfrm>
        <a:prstGeom prst="line">
          <a:avLst/>
        </a:prstGeom>
        <a:noFill/>
        <a:ln w="6350" cap="rnd" cmpd="sng" algn="ctr">
          <a:solidFill>
            <a:schemeClr val="accent2">
              <a:tint val="50000"/>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8887F-1A38-4D6A-8ED9-9337B3354D6A}">
      <dsp:nvSpPr>
        <dsp:cNvPr id="0" name=""/>
        <dsp:cNvSpPr/>
      </dsp:nvSpPr>
      <dsp:spPr>
        <a:xfrm>
          <a:off x="422080" y="467886"/>
          <a:ext cx="6575744" cy="6233921"/>
        </a:xfrm>
        <a:prstGeom prst="roundRect">
          <a:avLst/>
        </a:prstGeom>
        <a:solidFill>
          <a:schemeClr val="accent3">
            <a:tint val="50000"/>
            <a:hueOff val="0"/>
            <a:satOff val="0"/>
            <a:lumOff val="0"/>
            <a:alphaOff val="0"/>
          </a:schemeClr>
        </a:solidFill>
        <a:ln w="6350" cap="rnd" cmpd="sng"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6A87E33-F4F3-4D69-878B-A9ADB5870F67}">
      <dsp:nvSpPr>
        <dsp:cNvPr id="0" name=""/>
        <dsp:cNvSpPr/>
      </dsp:nvSpPr>
      <dsp:spPr>
        <a:xfrm>
          <a:off x="663519" y="1572151"/>
          <a:ext cx="4975299" cy="3867898"/>
        </a:xfrm>
        <a:prstGeom prst="rect">
          <a:avLst/>
        </a:prstGeom>
        <a:noFill/>
        <a:ln>
          <a:noFill/>
        </a:ln>
        <a:effectLst>
          <a:outerShdw blurRad="45000" dist="25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b" anchorCtr="0">
          <a:noAutofit/>
        </a:bodyPr>
        <a:lstStyle/>
        <a:p>
          <a:pPr lvl="0" algn="l" defTabSz="2133600">
            <a:lnSpc>
              <a:spcPct val="90000"/>
            </a:lnSpc>
            <a:spcBef>
              <a:spcPct val="0"/>
            </a:spcBef>
            <a:spcAft>
              <a:spcPct val="35000"/>
            </a:spcAft>
          </a:pPr>
          <a:r>
            <a:rPr lang="en-US" sz="4800" kern="1200" dirty="0" smtClean="0"/>
            <a:t>but this does </a:t>
          </a:r>
        </a:p>
        <a:p>
          <a:pPr lvl="0" algn="l" defTabSz="2133600">
            <a:lnSpc>
              <a:spcPct val="90000"/>
            </a:lnSpc>
            <a:spcBef>
              <a:spcPct val="0"/>
            </a:spcBef>
            <a:spcAft>
              <a:spcPct val="35000"/>
            </a:spcAft>
          </a:pPr>
          <a:r>
            <a:rPr lang="en-US" sz="4800" kern="1200" dirty="0" smtClean="0"/>
            <a:t>not introduce </a:t>
          </a:r>
        </a:p>
        <a:p>
          <a:pPr lvl="0" algn="l" defTabSz="2133600">
            <a:lnSpc>
              <a:spcPct val="90000"/>
            </a:lnSpc>
            <a:spcBef>
              <a:spcPct val="0"/>
            </a:spcBef>
            <a:spcAft>
              <a:spcPct val="35000"/>
            </a:spcAft>
          </a:pPr>
          <a:r>
            <a:rPr lang="en-US" sz="4800" kern="1200" dirty="0" smtClean="0"/>
            <a:t>any methodology</a:t>
          </a:r>
        </a:p>
        <a:p>
          <a:pPr lvl="0" algn="l" defTabSz="2133600">
            <a:lnSpc>
              <a:spcPct val="90000"/>
            </a:lnSpc>
            <a:spcBef>
              <a:spcPct val="0"/>
            </a:spcBef>
            <a:spcAft>
              <a:spcPct val="35000"/>
            </a:spcAft>
          </a:pPr>
          <a:r>
            <a:rPr lang="en-US" sz="4800" kern="1200" dirty="0" smtClean="0"/>
            <a:t>or problem </a:t>
          </a:r>
        </a:p>
        <a:p>
          <a:pPr lvl="0" algn="l" defTabSz="2133600">
            <a:lnSpc>
              <a:spcPct val="90000"/>
            </a:lnSpc>
            <a:spcBef>
              <a:spcPct val="0"/>
            </a:spcBef>
            <a:spcAft>
              <a:spcPct val="35000"/>
            </a:spcAft>
          </a:pPr>
          <a:r>
            <a:rPr lang="en-US" sz="4800" kern="1200" dirty="0" smtClean="0"/>
            <a:t>solving process </a:t>
          </a:r>
          <a:endParaRPr lang="en-US" sz="4800" kern="1200" dirty="0"/>
        </a:p>
      </dsp:txBody>
      <dsp:txXfrm>
        <a:off x="663519" y="1572151"/>
        <a:ext cx="4975299" cy="3867898"/>
      </dsp:txXfrm>
    </dsp:sp>
    <dsp:sp modelId="{794AAF15-795D-44AF-85C1-2344EED094A2}">
      <dsp:nvSpPr>
        <dsp:cNvPr id="0" name=""/>
        <dsp:cNvSpPr/>
      </dsp:nvSpPr>
      <dsp:spPr>
        <a:xfrm>
          <a:off x="5403449" y="156190"/>
          <a:ext cx="1683158" cy="1683158"/>
        </a:xfrm>
        <a:prstGeom prst="ellipse">
          <a:avLst/>
        </a:prstGeom>
        <a:blipFill rotWithShape="0">
          <a:blip xmlns:r="http://schemas.openxmlformats.org/officeDocument/2006/relationships" r:embed="rId1"/>
          <a:stretch>
            <a:fillRect/>
          </a:stretch>
        </a:blipFill>
        <a:ln w="6350" cap="rnd" cmpd="sng"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0F50A1B-3098-487A-960F-42700CCA772A}">
      <dsp:nvSpPr>
        <dsp:cNvPr id="0" name=""/>
        <dsp:cNvSpPr/>
      </dsp:nvSpPr>
      <dsp:spPr>
        <a:xfrm>
          <a:off x="6995229" y="156190"/>
          <a:ext cx="1726689" cy="1683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39370" rIns="78740" bIns="39370" numCol="1" spcCol="1270" anchor="ctr" anchorCtr="0">
          <a:noAutofit/>
        </a:bodyPr>
        <a:lstStyle/>
        <a:p>
          <a:pPr lvl="0" algn="l" defTabSz="1377950">
            <a:lnSpc>
              <a:spcPct val="90000"/>
            </a:lnSpc>
            <a:spcBef>
              <a:spcPct val="0"/>
            </a:spcBef>
            <a:spcAft>
              <a:spcPct val="35000"/>
            </a:spcAft>
          </a:pPr>
          <a:r>
            <a:rPr lang="en-US" sz="3100" kern="1200" dirty="0" smtClean="0"/>
            <a:t>TRIZ</a:t>
          </a:r>
          <a:endParaRPr lang="en-US" sz="3100" kern="1200" dirty="0"/>
        </a:p>
      </dsp:txBody>
      <dsp:txXfrm>
        <a:off x="6995229" y="156190"/>
        <a:ext cx="1726689" cy="1683158"/>
      </dsp:txXfrm>
    </dsp:sp>
    <dsp:sp modelId="{B82FB2A3-18E3-46AD-BF2B-7B469210BF3B}">
      <dsp:nvSpPr>
        <dsp:cNvPr id="0" name=""/>
        <dsp:cNvSpPr/>
      </dsp:nvSpPr>
      <dsp:spPr>
        <a:xfrm>
          <a:off x="5403449" y="2142318"/>
          <a:ext cx="1683158" cy="1683158"/>
        </a:xfrm>
        <a:prstGeom prst="ellipse">
          <a:avLst/>
        </a:prstGeom>
        <a:blipFill rotWithShape="0">
          <a:blip xmlns:r="http://schemas.openxmlformats.org/officeDocument/2006/relationships" r:embed="rId2"/>
          <a:stretch>
            <a:fillRect/>
          </a:stretch>
        </a:blipFill>
        <a:ln w="6350" cap="rnd" cmpd="sng"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D1A7A91-EE18-4512-B845-DCBF0FB97B92}">
      <dsp:nvSpPr>
        <dsp:cNvPr id="0" name=""/>
        <dsp:cNvSpPr/>
      </dsp:nvSpPr>
      <dsp:spPr>
        <a:xfrm>
          <a:off x="6995229" y="2142318"/>
          <a:ext cx="1726689" cy="1683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39370" rIns="78740" bIns="39370" numCol="1" spcCol="1270" anchor="ctr" anchorCtr="0">
          <a:noAutofit/>
        </a:bodyPr>
        <a:lstStyle/>
        <a:p>
          <a:pPr lvl="0" algn="l" defTabSz="1377950">
            <a:lnSpc>
              <a:spcPct val="90000"/>
            </a:lnSpc>
            <a:spcBef>
              <a:spcPct val="0"/>
            </a:spcBef>
            <a:spcAft>
              <a:spcPct val="35000"/>
            </a:spcAft>
          </a:pPr>
          <a:r>
            <a:rPr lang="en-US" sz="3100" kern="1200" dirty="0" smtClean="0"/>
            <a:t>PDCA</a:t>
          </a:r>
          <a:endParaRPr lang="en-US" sz="3100" kern="1200" dirty="0"/>
        </a:p>
      </dsp:txBody>
      <dsp:txXfrm>
        <a:off x="6995229" y="2142318"/>
        <a:ext cx="1726689" cy="1683158"/>
      </dsp:txXfrm>
    </dsp:sp>
    <dsp:sp modelId="{DA0FAA78-953A-4421-8E52-6512ADECE5A4}">
      <dsp:nvSpPr>
        <dsp:cNvPr id="0" name=""/>
        <dsp:cNvSpPr/>
      </dsp:nvSpPr>
      <dsp:spPr>
        <a:xfrm>
          <a:off x="5403449" y="4128445"/>
          <a:ext cx="1683158" cy="1683158"/>
        </a:xfrm>
        <a:prstGeom prst="ellipse">
          <a:avLst/>
        </a:prstGeom>
        <a:blipFill rotWithShape="0">
          <a:blip xmlns:r="http://schemas.openxmlformats.org/officeDocument/2006/relationships" r:embed="rId3"/>
          <a:stretch>
            <a:fillRect/>
          </a:stretch>
        </a:blipFill>
        <a:ln w="6350" cap="rnd" cmpd="sng"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91540F1-FCBF-49EF-84F9-FF7524D99922}">
      <dsp:nvSpPr>
        <dsp:cNvPr id="0" name=""/>
        <dsp:cNvSpPr/>
      </dsp:nvSpPr>
      <dsp:spPr>
        <a:xfrm>
          <a:off x="6995229" y="4128445"/>
          <a:ext cx="1726689" cy="1683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39370" rIns="78740" bIns="39370" numCol="1" spcCol="1270" anchor="ctr" anchorCtr="0">
          <a:noAutofit/>
        </a:bodyPr>
        <a:lstStyle/>
        <a:p>
          <a:pPr lvl="0" algn="l" defTabSz="1377950">
            <a:lnSpc>
              <a:spcPct val="90000"/>
            </a:lnSpc>
            <a:spcBef>
              <a:spcPct val="0"/>
            </a:spcBef>
            <a:spcAft>
              <a:spcPct val="35000"/>
            </a:spcAft>
          </a:pPr>
          <a:r>
            <a:rPr lang="en-US" sz="3100" kern="1200" dirty="0" smtClean="0"/>
            <a:t>Six </a:t>
          </a:r>
        </a:p>
        <a:p>
          <a:pPr lvl="0" algn="l" defTabSz="1377950">
            <a:lnSpc>
              <a:spcPct val="90000"/>
            </a:lnSpc>
            <a:spcBef>
              <a:spcPct val="0"/>
            </a:spcBef>
            <a:spcAft>
              <a:spcPct val="35000"/>
            </a:spcAft>
          </a:pPr>
          <a:r>
            <a:rPr lang="en-US" sz="3100" kern="1200" dirty="0" smtClean="0"/>
            <a:t>Thinking </a:t>
          </a:r>
        </a:p>
        <a:p>
          <a:pPr lvl="0" algn="l" defTabSz="1377950">
            <a:lnSpc>
              <a:spcPct val="90000"/>
            </a:lnSpc>
            <a:spcBef>
              <a:spcPct val="0"/>
            </a:spcBef>
            <a:spcAft>
              <a:spcPct val="35000"/>
            </a:spcAft>
          </a:pPr>
          <a:r>
            <a:rPr lang="en-US" sz="3100" kern="1200" dirty="0" smtClean="0"/>
            <a:t>Hats</a:t>
          </a:r>
          <a:endParaRPr lang="en-US" sz="3100" kern="1200" dirty="0"/>
        </a:p>
      </dsp:txBody>
      <dsp:txXfrm>
        <a:off x="6995229" y="4128445"/>
        <a:ext cx="1726689" cy="16831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750D1-661C-41CE-ABED-E24F1B6338B8}">
      <dsp:nvSpPr>
        <dsp:cNvPr id="0" name=""/>
        <dsp:cNvSpPr/>
      </dsp:nvSpPr>
      <dsp:spPr>
        <a:xfrm rot="10800000">
          <a:off x="398656" y="0"/>
          <a:ext cx="1216152" cy="369332"/>
        </a:xfrm>
        <a:prstGeom prst="homePlate">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62865" tIns="64770" rIns="120904" bIns="64770" numCol="1" spcCol="1270" anchor="ctr" anchorCtr="0">
          <a:noAutofit/>
        </a:bodyPr>
        <a:lstStyle/>
        <a:p>
          <a:pPr lvl="0" algn="ctr" defTabSz="755650" rtl="0">
            <a:lnSpc>
              <a:spcPct val="90000"/>
            </a:lnSpc>
            <a:spcBef>
              <a:spcPct val="0"/>
            </a:spcBef>
            <a:spcAft>
              <a:spcPct val="35000"/>
            </a:spcAft>
          </a:pPr>
          <a:r>
            <a:rPr lang="en-US" sz="1700" b="1" kern="1200" dirty="0" smtClean="0">
              <a:latin typeface="Cambria" pitchFamily="18" charset="0"/>
            </a:rPr>
            <a:t>LETTER</a:t>
          </a:r>
          <a:endParaRPr lang="en-US" sz="1700" b="1" kern="1200" dirty="0">
            <a:latin typeface="Cambria" pitchFamily="18" charset="0"/>
          </a:endParaRPr>
        </a:p>
      </dsp:txBody>
      <dsp:txXfrm rot="10800000">
        <a:off x="490989" y="0"/>
        <a:ext cx="1123819" cy="369332"/>
      </dsp:txXfrm>
    </dsp:sp>
    <dsp:sp modelId="{3D84B568-D61E-4FCB-80B1-BB9CF7308576}">
      <dsp:nvSpPr>
        <dsp:cNvPr id="0" name=""/>
        <dsp:cNvSpPr/>
      </dsp:nvSpPr>
      <dsp:spPr>
        <a:xfrm>
          <a:off x="213990" y="0"/>
          <a:ext cx="369332" cy="369332"/>
        </a:xfrm>
        <a:prstGeom prst="ellipse">
          <a:avLst/>
        </a:prstGeom>
        <a:solidFill>
          <a:schemeClr val="dk2">
            <a:tint val="50000"/>
            <a:hueOff val="0"/>
            <a:satOff val="0"/>
            <a:lumOff val="0"/>
            <a:alphaOff val="0"/>
          </a:schemeClr>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750D1-661C-41CE-ABED-E24F1B6338B8}">
      <dsp:nvSpPr>
        <dsp:cNvPr id="0" name=""/>
        <dsp:cNvSpPr/>
      </dsp:nvSpPr>
      <dsp:spPr>
        <a:xfrm rot="10800000">
          <a:off x="488001" y="0"/>
          <a:ext cx="1570863" cy="369332"/>
        </a:xfrm>
        <a:prstGeom prst="homePlate">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62865" tIns="60960" rIns="113792"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Cambria" pitchFamily="18" charset="0"/>
            </a:rPr>
            <a:t>TELEGRAPH</a:t>
          </a:r>
          <a:endParaRPr lang="en-US" sz="1600" b="1" kern="1200" dirty="0">
            <a:latin typeface="Cambria" pitchFamily="18" charset="0"/>
          </a:endParaRPr>
        </a:p>
      </dsp:txBody>
      <dsp:txXfrm rot="10800000">
        <a:off x="580334" y="0"/>
        <a:ext cx="1478530" cy="369332"/>
      </dsp:txXfrm>
    </dsp:sp>
    <dsp:sp modelId="{3D84B568-D61E-4FCB-80B1-BB9CF7308576}">
      <dsp:nvSpPr>
        <dsp:cNvPr id="0" name=""/>
        <dsp:cNvSpPr/>
      </dsp:nvSpPr>
      <dsp:spPr>
        <a:xfrm>
          <a:off x="303335" y="0"/>
          <a:ext cx="369332" cy="369332"/>
        </a:xfrm>
        <a:prstGeom prst="ellipse">
          <a:avLst/>
        </a:prstGeom>
        <a:solidFill>
          <a:schemeClr val="dk2">
            <a:tint val="50000"/>
            <a:hueOff val="0"/>
            <a:satOff val="0"/>
            <a:lumOff val="0"/>
            <a:alphaOff val="0"/>
          </a:schemeClr>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750D1-661C-41CE-ABED-E24F1B6338B8}">
      <dsp:nvSpPr>
        <dsp:cNvPr id="0" name=""/>
        <dsp:cNvSpPr/>
      </dsp:nvSpPr>
      <dsp:spPr>
        <a:xfrm rot="10800000">
          <a:off x="462474" y="0"/>
          <a:ext cx="1469517" cy="369332"/>
        </a:xfrm>
        <a:prstGeom prst="homePlate">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62865" tIns="57150" rIns="106680" bIns="57150" numCol="1" spcCol="1270" anchor="ctr" anchorCtr="0">
          <a:noAutofit/>
        </a:bodyPr>
        <a:lstStyle/>
        <a:p>
          <a:pPr lvl="0" algn="ctr" defTabSz="666750" rtl="0">
            <a:lnSpc>
              <a:spcPct val="90000"/>
            </a:lnSpc>
            <a:spcBef>
              <a:spcPct val="0"/>
            </a:spcBef>
            <a:spcAft>
              <a:spcPct val="35000"/>
            </a:spcAft>
          </a:pPr>
          <a:r>
            <a:rPr lang="en-US" sz="1500" b="1" kern="1200" dirty="0" smtClean="0">
              <a:latin typeface="Cambria" pitchFamily="18" charset="0"/>
            </a:rPr>
            <a:t>TELEPHONE</a:t>
          </a:r>
          <a:endParaRPr lang="en-US" sz="1500" b="1" kern="1200" dirty="0">
            <a:latin typeface="Cambria" pitchFamily="18" charset="0"/>
          </a:endParaRPr>
        </a:p>
      </dsp:txBody>
      <dsp:txXfrm rot="10800000">
        <a:off x="554807" y="0"/>
        <a:ext cx="1377184" cy="369332"/>
      </dsp:txXfrm>
    </dsp:sp>
    <dsp:sp modelId="{3D84B568-D61E-4FCB-80B1-BB9CF7308576}">
      <dsp:nvSpPr>
        <dsp:cNvPr id="0" name=""/>
        <dsp:cNvSpPr/>
      </dsp:nvSpPr>
      <dsp:spPr>
        <a:xfrm>
          <a:off x="277808" y="0"/>
          <a:ext cx="369332" cy="369332"/>
        </a:xfrm>
        <a:prstGeom prst="ellipse">
          <a:avLst/>
        </a:prstGeom>
        <a:solidFill>
          <a:schemeClr val="dk2">
            <a:tint val="50000"/>
            <a:hueOff val="0"/>
            <a:satOff val="0"/>
            <a:lumOff val="0"/>
            <a:alphaOff val="0"/>
          </a:schemeClr>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750D1-661C-41CE-ABED-E24F1B6338B8}">
      <dsp:nvSpPr>
        <dsp:cNvPr id="0" name=""/>
        <dsp:cNvSpPr/>
      </dsp:nvSpPr>
      <dsp:spPr>
        <a:xfrm rot="10800000">
          <a:off x="460630" y="0"/>
          <a:ext cx="1368171" cy="369332"/>
        </a:xfrm>
        <a:prstGeom prst="homePlate">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62865" tIns="64770" rIns="120904" bIns="64770" numCol="1" spcCol="1270" anchor="ctr" anchorCtr="0">
          <a:noAutofit/>
        </a:bodyPr>
        <a:lstStyle/>
        <a:p>
          <a:pPr lvl="0" algn="ctr" defTabSz="755650" rtl="0">
            <a:lnSpc>
              <a:spcPct val="90000"/>
            </a:lnSpc>
            <a:spcBef>
              <a:spcPct val="0"/>
            </a:spcBef>
            <a:spcAft>
              <a:spcPct val="35000"/>
            </a:spcAft>
          </a:pPr>
          <a:r>
            <a:rPr lang="en-US" sz="1700" b="1" kern="1200" dirty="0" smtClean="0">
              <a:latin typeface="Cambria" pitchFamily="18" charset="0"/>
            </a:rPr>
            <a:t>COURIER</a:t>
          </a:r>
          <a:endParaRPr lang="en-US" sz="1700" b="1" kern="1200" dirty="0">
            <a:latin typeface="Cambria" pitchFamily="18" charset="0"/>
          </a:endParaRPr>
        </a:p>
      </dsp:txBody>
      <dsp:txXfrm rot="10800000">
        <a:off x="552963" y="0"/>
        <a:ext cx="1275838" cy="369332"/>
      </dsp:txXfrm>
    </dsp:sp>
    <dsp:sp modelId="{3D84B568-D61E-4FCB-80B1-BB9CF7308576}">
      <dsp:nvSpPr>
        <dsp:cNvPr id="0" name=""/>
        <dsp:cNvSpPr/>
      </dsp:nvSpPr>
      <dsp:spPr>
        <a:xfrm>
          <a:off x="252281" y="0"/>
          <a:ext cx="369332" cy="369332"/>
        </a:xfrm>
        <a:prstGeom prst="ellipse">
          <a:avLst/>
        </a:prstGeom>
        <a:solidFill>
          <a:schemeClr val="dk2">
            <a:tint val="50000"/>
            <a:hueOff val="0"/>
            <a:satOff val="0"/>
            <a:lumOff val="0"/>
            <a:alphaOff val="0"/>
          </a:schemeClr>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750D1-661C-41CE-ABED-E24F1B6338B8}">
      <dsp:nvSpPr>
        <dsp:cNvPr id="0" name=""/>
        <dsp:cNvSpPr/>
      </dsp:nvSpPr>
      <dsp:spPr>
        <a:xfrm rot="10800000">
          <a:off x="398656" y="0"/>
          <a:ext cx="1216152" cy="369332"/>
        </a:xfrm>
        <a:prstGeom prst="homePlate">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62865" tIns="64770" rIns="120904" bIns="64770" numCol="1" spcCol="1270" anchor="ctr" anchorCtr="0">
          <a:noAutofit/>
        </a:bodyPr>
        <a:lstStyle/>
        <a:p>
          <a:pPr lvl="0" algn="ctr" defTabSz="755650" rtl="0">
            <a:lnSpc>
              <a:spcPct val="90000"/>
            </a:lnSpc>
            <a:spcBef>
              <a:spcPct val="0"/>
            </a:spcBef>
            <a:spcAft>
              <a:spcPct val="35000"/>
            </a:spcAft>
          </a:pPr>
          <a:r>
            <a:rPr lang="en-US" sz="1700" b="1" kern="1200" dirty="0" smtClean="0">
              <a:latin typeface="Cambria" pitchFamily="18" charset="0"/>
            </a:rPr>
            <a:t>EMAIL</a:t>
          </a:r>
          <a:endParaRPr lang="en-US" sz="1700" b="1" kern="1200" dirty="0">
            <a:latin typeface="Cambria" pitchFamily="18" charset="0"/>
          </a:endParaRPr>
        </a:p>
      </dsp:txBody>
      <dsp:txXfrm rot="10800000">
        <a:off x="490989" y="0"/>
        <a:ext cx="1123819" cy="369332"/>
      </dsp:txXfrm>
    </dsp:sp>
    <dsp:sp modelId="{3D84B568-D61E-4FCB-80B1-BB9CF7308576}">
      <dsp:nvSpPr>
        <dsp:cNvPr id="0" name=""/>
        <dsp:cNvSpPr/>
      </dsp:nvSpPr>
      <dsp:spPr>
        <a:xfrm>
          <a:off x="213990" y="0"/>
          <a:ext cx="369332" cy="369332"/>
        </a:xfrm>
        <a:prstGeom prst="ellipse">
          <a:avLst/>
        </a:prstGeom>
        <a:solidFill>
          <a:schemeClr val="dk2">
            <a:tint val="50000"/>
            <a:hueOff val="0"/>
            <a:satOff val="0"/>
            <a:lumOff val="0"/>
            <a:alphaOff val="0"/>
          </a:schemeClr>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9">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10">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NameandTitleOrganizationalChart#1">
  <dgm:title val=""/>
  <dgm:desc val=""/>
  <dgm:catLst>
    <dgm:cat type="hierarchy"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FramedTextPicture#1">
  <dgm:title val=""/>
  <dgm:desc val=""/>
  <dgm:catLst>
    <dgm:cat type="picture" pri="500"/>
    <dgm:cat type="pictureconvert" pri="5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1">
  <dgm:title val=""/>
  <dgm:desc val=""/>
  <dgm:catLst>
    <dgm:cat type="hierarchy" pri="700"/>
    <dgm:cat type="list" pri="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ccentedPicture#1">
  <dgm:title val=""/>
  <dgm:desc val=""/>
  <dgm:catLst>
    <dgm:cat type="picture" pri="4000"/>
    <dgm:cat type="pictureconvert" pri="4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E045D0-3725-42E1-AB4A-4B980CCED364}" type="datetimeFigureOut">
              <a:rPr lang="en-US" smtClean="0"/>
              <a:pPr/>
              <a:t>6/8/2010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585B15-9BC9-4046-936C-4443E1303CA6}" type="slidenum">
              <a:rPr lang="en-US" smtClean="0"/>
              <a:pPr/>
              <a:t>‹#›</a:t>
            </a:fld>
            <a:endParaRPr lang="en-US"/>
          </a:p>
        </p:txBody>
      </p:sp>
    </p:spTree>
    <p:extLst>
      <p:ext uri="{BB962C8B-B14F-4D97-AF65-F5344CB8AC3E}">
        <p14:creationId xmlns:p14="http://schemas.microsoft.com/office/powerpoint/2010/main" val="320663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95742-F907-475F-B225-5500767D475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585B15-9BC9-4046-936C-4443E1303CA6}"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The invention of electricity gave birth to so  many appliances, that we hardly consider electricity as technology any more. It is an infrastructure now.</a:t>
            </a:r>
          </a:p>
          <a:p>
            <a:endParaRPr lang="en-US"/>
          </a:p>
        </p:txBody>
      </p:sp>
      <p:sp>
        <p:nvSpPr>
          <p:cNvPr id="4" name="Slide Number Placeholder 3"/>
          <p:cNvSpPr>
            <a:spLocks noGrp="1"/>
          </p:cNvSpPr>
          <p:nvPr>
            <p:ph type="sldNum" sz="quarter" idx="10"/>
          </p:nvPr>
        </p:nvSpPr>
        <p:spPr/>
        <p:txBody>
          <a:bodyPr/>
          <a:lstStyle/>
          <a:p>
            <a:fld id="{2BB57FFB-DC6C-4776-91E8-8314F9756047}"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smtClean="0"/>
              <a:t>Internet is becoming another infrastructure for our digitally enhanced life. </a:t>
            </a:r>
            <a:endParaRPr lang="en-US"/>
          </a:p>
        </p:txBody>
      </p:sp>
      <p:sp>
        <p:nvSpPr>
          <p:cNvPr id="4" name="Slide Number Placeholder 3"/>
          <p:cNvSpPr>
            <a:spLocks noGrp="1"/>
          </p:cNvSpPr>
          <p:nvPr>
            <p:ph type="sldNum" sz="quarter" idx="10"/>
          </p:nvPr>
        </p:nvSpPr>
        <p:spPr/>
        <p:txBody>
          <a:bodyPr/>
          <a:lstStyle/>
          <a:p>
            <a:fld id="{2BB57FFB-DC6C-4776-91E8-8314F9756047}"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NOT necessary that </a:t>
            </a:r>
            <a:r>
              <a:rPr lang="en-US" smtClean="0"/>
              <a:t>we see the right thing all </a:t>
            </a:r>
            <a:r>
              <a:rPr lang="en-US" dirty="0" smtClean="0"/>
              <a:t>the </a:t>
            </a:r>
            <a:r>
              <a:rPr lang="en-US" smtClean="0"/>
              <a:t>time. </a:t>
            </a:r>
            <a:endParaRPr lang="en-US" dirty="0"/>
          </a:p>
        </p:txBody>
      </p:sp>
      <p:sp>
        <p:nvSpPr>
          <p:cNvPr id="4" name="Slide Number Placeholder 3"/>
          <p:cNvSpPr>
            <a:spLocks noGrp="1"/>
          </p:cNvSpPr>
          <p:nvPr>
            <p:ph type="sldNum" sz="quarter" idx="10"/>
          </p:nvPr>
        </p:nvSpPr>
        <p:spPr/>
        <p:txBody>
          <a:bodyPr/>
          <a:lstStyle/>
          <a:p>
            <a:fld id="{BDBB12D8-9FE9-434E-B036-3DF8560647BD}" type="slidenum">
              <a:rPr lang="en-US" smtClean="0"/>
              <a:pPr/>
              <a:t>21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Our perception could</a:t>
            </a:r>
            <a:r>
              <a:rPr lang="en-US" baseline="0" smtClean="0"/>
              <a:t> be badly affected by our surroundings.</a:t>
            </a:r>
            <a:endParaRPr lang="en-US" dirty="0"/>
          </a:p>
        </p:txBody>
      </p:sp>
      <p:sp>
        <p:nvSpPr>
          <p:cNvPr id="4" name="Slide Number Placeholder 3"/>
          <p:cNvSpPr>
            <a:spLocks noGrp="1"/>
          </p:cNvSpPr>
          <p:nvPr>
            <p:ph type="sldNum" sz="quarter" idx="10"/>
          </p:nvPr>
        </p:nvSpPr>
        <p:spPr/>
        <p:txBody>
          <a:bodyPr/>
          <a:lstStyle/>
          <a:p>
            <a:fld id="{BDBB12D8-9FE9-434E-B036-3DF8560647BD}"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chemeClr val="accent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5F0BD9B-A282-43D6-891D-7A9F4D05CAA5}"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2E027-0A1B-401F-86E5-AE3789EEE07C}"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F0BD9B-A282-43D6-891D-7A9F4D05CAA5}"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2E027-0A1B-401F-86E5-AE3789EEE0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chemeClr val="accent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F0BD9B-A282-43D6-891D-7A9F4D05CAA5}" type="datetimeFigureOut">
              <a:rPr lang="en-US" smtClean="0"/>
              <a:pPr/>
              <a:t>6/8/2010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4B2E027-0A1B-401F-86E5-AE3789EEE0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F0BD9B-A282-43D6-891D-7A9F4D05CAA5}"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2E027-0A1B-401F-86E5-AE3789EEE0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chemeClr val="accent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5F0BD9B-A282-43D6-891D-7A9F4D05CAA5}"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2E027-0A1B-401F-86E5-AE3789EEE07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F0BD9B-A282-43D6-891D-7A9F4D05CAA5}" type="datetimeFigureOut">
              <a:rPr lang="en-US" smtClean="0"/>
              <a:pPr/>
              <a:t>6/8/2010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2E027-0A1B-401F-86E5-AE3789EEE0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5F0BD9B-A282-43D6-891D-7A9F4D05CAA5}" type="datetimeFigureOut">
              <a:rPr lang="en-US" smtClean="0"/>
              <a:pPr/>
              <a:t>6/8/2010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2E027-0A1B-401F-86E5-AE3789EEE0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F0BD9B-A282-43D6-891D-7A9F4D05CAA5}" type="datetimeFigureOut">
              <a:rPr lang="en-US" smtClean="0"/>
              <a:pPr/>
              <a:t>6/8/2010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2E027-0A1B-401F-86E5-AE3789EEE0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BD9B-A282-43D6-891D-7A9F4D05CAA5}" type="datetimeFigureOut">
              <a:rPr lang="en-US" smtClean="0"/>
              <a:pPr/>
              <a:t>6/8/2010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2E027-0A1B-401F-86E5-AE3789EEE0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F0BD9B-A282-43D6-891D-7A9F4D05CAA5}" type="datetimeFigureOut">
              <a:rPr lang="en-US" smtClean="0"/>
              <a:pPr/>
              <a:t>6/8/2010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2E027-0A1B-401F-86E5-AE3789EEE07C}"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5F0BD9B-A282-43D6-891D-7A9F4D05CAA5}" type="datetimeFigureOut">
              <a:rPr lang="en-US" smtClean="0"/>
              <a:pPr/>
              <a:t>6/8/2010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4B2E027-0A1B-401F-86E5-AE3789EEE07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chemeClr val="accent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5F0BD9B-A282-43D6-891D-7A9F4D05CAA5}" type="datetimeFigureOut">
              <a:rPr lang="en-US" smtClean="0"/>
              <a:pPr/>
              <a:t>6/8/2010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4B2E027-0A1B-401F-86E5-AE3789EEE0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gif"/><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7.jpeg"/><Relationship Id="rId18" Type="http://schemas.openxmlformats.org/officeDocument/2006/relationships/image" Target="../media/image32.jpeg"/><Relationship Id="rId3" Type="http://schemas.openxmlformats.org/officeDocument/2006/relationships/image" Target="../media/image19.jpeg"/><Relationship Id="rId21" Type="http://schemas.openxmlformats.org/officeDocument/2006/relationships/image" Target="../media/image35.jpeg"/><Relationship Id="rId7" Type="http://schemas.openxmlformats.org/officeDocument/2006/relationships/image" Target="../media/image23.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notesSlide" Target="../notesSlides/notesSlide4.xml"/><Relationship Id="rId16" Type="http://schemas.openxmlformats.org/officeDocument/2006/relationships/image" Target="../media/image30.jpeg"/><Relationship Id="rId20"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5.jpeg"/><Relationship Id="rId5" Type="http://schemas.openxmlformats.org/officeDocument/2006/relationships/image" Target="../media/image21.jpeg"/><Relationship Id="rId15" Type="http://schemas.openxmlformats.org/officeDocument/2006/relationships/image" Target="../media/image29.jpeg"/><Relationship Id="rId10" Type="http://schemas.openxmlformats.org/officeDocument/2006/relationships/image" Target="../media/image6.jpeg"/><Relationship Id="rId19" Type="http://schemas.openxmlformats.org/officeDocument/2006/relationships/image" Target="../media/image33.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28.jpeg"/></Relationships>
</file>

<file path=ppt/slides/_rels/slide13.xml.rels><?xml version="1.0" encoding="UTF-8" standalone="yes"?>
<Relationships xmlns="http://schemas.openxmlformats.org/package/2006/relationships"><Relationship Id="rId13" Type="http://schemas.microsoft.com/office/2007/relationships/diagramDrawing" Target="../diagrams/drawing6.xml"/><Relationship Id="rId18" Type="http://schemas.microsoft.com/office/2007/relationships/diagramDrawing" Target="../diagrams/drawing7.xml"/><Relationship Id="rId26" Type="http://schemas.openxmlformats.org/officeDocument/2006/relationships/diagramQuickStyle" Target="../diagrams/quickStyle9.xml"/><Relationship Id="rId39" Type="http://schemas.openxmlformats.org/officeDocument/2006/relationships/diagramData" Target="../diagrams/data12.xml"/><Relationship Id="rId21" Type="http://schemas.openxmlformats.org/officeDocument/2006/relationships/diagramQuickStyle" Target="../diagrams/quickStyle8.xml"/><Relationship Id="rId34" Type="http://schemas.openxmlformats.org/officeDocument/2006/relationships/diagramData" Target="../diagrams/data11.xml"/><Relationship Id="rId42" Type="http://schemas.openxmlformats.org/officeDocument/2006/relationships/diagramColors" Target="../diagrams/colors12.xml"/><Relationship Id="rId47" Type="http://schemas.openxmlformats.org/officeDocument/2006/relationships/diagramColors" Target="../diagrams/colors13.xml"/><Relationship Id="rId50" Type="http://schemas.openxmlformats.org/officeDocument/2006/relationships/diagramLayout" Target="../diagrams/layout14.xml"/><Relationship Id="rId55" Type="http://schemas.openxmlformats.org/officeDocument/2006/relationships/diagramLayout" Target="../diagrams/layout15.xml"/><Relationship Id="rId63" Type="http://schemas.microsoft.com/office/2007/relationships/diagramDrawing" Target="../diagrams/drawing16.xml"/><Relationship Id="rId7" Type="http://schemas.openxmlformats.org/officeDocument/2006/relationships/diagramColors" Target="../diagrams/colors5.xml"/><Relationship Id="rId2" Type="http://schemas.openxmlformats.org/officeDocument/2006/relationships/image" Target="../media/image2.png"/><Relationship Id="rId16" Type="http://schemas.openxmlformats.org/officeDocument/2006/relationships/diagramQuickStyle" Target="../diagrams/quickStyle7.xml"/><Relationship Id="rId20" Type="http://schemas.openxmlformats.org/officeDocument/2006/relationships/diagramLayout" Target="../diagrams/layout8.xml"/><Relationship Id="rId29" Type="http://schemas.openxmlformats.org/officeDocument/2006/relationships/diagramData" Target="../diagrams/data10.xml"/><Relationship Id="rId41" Type="http://schemas.openxmlformats.org/officeDocument/2006/relationships/diagramQuickStyle" Target="../diagrams/quickStyle12.xml"/><Relationship Id="rId54" Type="http://schemas.openxmlformats.org/officeDocument/2006/relationships/diagramData" Target="../diagrams/data15.xml"/><Relationship Id="rId62" Type="http://schemas.openxmlformats.org/officeDocument/2006/relationships/diagramColors" Target="../diagrams/colors16.xml"/><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24" Type="http://schemas.openxmlformats.org/officeDocument/2006/relationships/diagramData" Target="../diagrams/data9.xml"/><Relationship Id="rId32" Type="http://schemas.openxmlformats.org/officeDocument/2006/relationships/diagramColors" Target="../diagrams/colors10.xml"/><Relationship Id="rId37" Type="http://schemas.openxmlformats.org/officeDocument/2006/relationships/diagramColors" Target="../diagrams/colors11.xml"/><Relationship Id="rId40" Type="http://schemas.openxmlformats.org/officeDocument/2006/relationships/diagramLayout" Target="../diagrams/layout12.xml"/><Relationship Id="rId45" Type="http://schemas.openxmlformats.org/officeDocument/2006/relationships/diagramLayout" Target="../diagrams/layout13.xml"/><Relationship Id="rId53" Type="http://schemas.microsoft.com/office/2007/relationships/diagramDrawing" Target="../diagrams/drawing14.xml"/><Relationship Id="rId58" Type="http://schemas.microsoft.com/office/2007/relationships/diagramDrawing" Target="../diagrams/drawing15.xml"/><Relationship Id="rId5" Type="http://schemas.openxmlformats.org/officeDocument/2006/relationships/diagramLayout" Target="../diagrams/layout5.xml"/><Relationship Id="rId15" Type="http://schemas.openxmlformats.org/officeDocument/2006/relationships/diagramLayout" Target="../diagrams/layout7.xml"/><Relationship Id="rId23" Type="http://schemas.microsoft.com/office/2007/relationships/diagramDrawing" Target="../diagrams/drawing8.xml"/><Relationship Id="rId28" Type="http://schemas.microsoft.com/office/2007/relationships/diagramDrawing" Target="../diagrams/drawing9.xml"/><Relationship Id="rId36" Type="http://schemas.openxmlformats.org/officeDocument/2006/relationships/diagramQuickStyle" Target="../diagrams/quickStyle11.xml"/><Relationship Id="rId49" Type="http://schemas.openxmlformats.org/officeDocument/2006/relationships/diagramData" Target="../diagrams/data14.xml"/><Relationship Id="rId57" Type="http://schemas.openxmlformats.org/officeDocument/2006/relationships/diagramColors" Target="../diagrams/colors15.xml"/><Relationship Id="rId61" Type="http://schemas.openxmlformats.org/officeDocument/2006/relationships/diagramQuickStyle" Target="../diagrams/quickStyle16.xml"/><Relationship Id="rId10" Type="http://schemas.openxmlformats.org/officeDocument/2006/relationships/diagramLayout" Target="../diagrams/layout6.xml"/><Relationship Id="rId19" Type="http://schemas.openxmlformats.org/officeDocument/2006/relationships/diagramData" Target="../diagrams/data8.xml"/><Relationship Id="rId31" Type="http://schemas.openxmlformats.org/officeDocument/2006/relationships/diagramQuickStyle" Target="../diagrams/quickStyle10.xml"/><Relationship Id="rId44" Type="http://schemas.openxmlformats.org/officeDocument/2006/relationships/diagramData" Target="../diagrams/data13.xml"/><Relationship Id="rId52" Type="http://schemas.openxmlformats.org/officeDocument/2006/relationships/diagramColors" Target="../diagrams/colors14.xml"/><Relationship Id="rId60" Type="http://schemas.openxmlformats.org/officeDocument/2006/relationships/diagramLayout" Target="../diagrams/layout1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 Id="rId22" Type="http://schemas.openxmlformats.org/officeDocument/2006/relationships/diagramColors" Target="../diagrams/colors8.xml"/><Relationship Id="rId27" Type="http://schemas.openxmlformats.org/officeDocument/2006/relationships/diagramColors" Target="../diagrams/colors9.xml"/><Relationship Id="rId30" Type="http://schemas.openxmlformats.org/officeDocument/2006/relationships/diagramLayout" Target="../diagrams/layout10.xml"/><Relationship Id="rId35" Type="http://schemas.openxmlformats.org/officeDocument/2006/relationships/diagramLayout" Target="../diagrams/layout11.xml"/><Relationship Id="rId43" Type="http://schemas.microsoft.com/office/2007/relationships/diagramDrawing" Target="../diagrams/drawing12.xml"/><Relationship Id="rId48" Type="http://schemas.microsoft.com/office/2007/relationships/diagramDrawing" Target="../diagrams/drawing13.xml"/><Relationship Id="rId56" Type="http://schemas.openxmlformats.org/officeDocument/2006/relationships/diagramQuickStyle" Target="../diagrams/quickStyle15.xml"/><Relationship Id="rId8" Type="http://schemas.microsoft.com/office/2007/relationships/diagramDrawing" Target="../diagrams/drawing5.xml"/><Relationship Id="rId51" Type="http://schemas.openxmlformats.org/officeDocument/2006/relationships/diagramQuickStyle" Target="../diagrams/quickStyle14.xml"/><Relationship Id="rId3" Type="http://schemas.microsoft.com/office/2007/relationships/hdphoto" Target="../media/hdphoto1.wdp"/><Relationship Id="rId12" Type="http://schemas.openxmlformats.org/officeDocument/2006/relationships/diagramColors" Target="../diagrams/colors6.xml"/><Relationship Id="rId17" Type="http://schemas.openxmlformats.org/officeDocument/2006/relationships/diagramColors" Target="../diagrams/colors7.xml"/><Relationship Id="rId25" Type="http://schemas.openxmlformats.org/officeDocument/2006/relationships/diagramLayout" Target="../diagrams/layout9.xml"/><Relationship Id="rId33" Type="http://schemas.microsoft.com/office/2007/relationships/diagramDrawing" Target="../diagrams/drawing10.xml"/><Relationship Id="rId38" Type="http://schemas.microsoft.com/office/2007/relationships/diagramDrawing" Target="../diagrams/drawing11.xml"/><Relationship Id="rId46" Type="http://schemas.openxmlformats.org/officeDocument/2006/relationships/diagramQuickStyle" Target="../diagrams/quickStyle13.xml"/><Relationship Id="rId59" Type="http://schemas.openxmlformats.org/officeDocument/2006/relationships/diagramData" Target="../diagrams/data1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7.xml"/><Relationship Id="rId3" Type="http://schemas.microsoft.com/office/2007/relationships/hdphoto" Target="../media/hdphoto1.wdp"/><Relationship Id="rId7" Type="http://schemas.openxmlformats.org/officeDocument/2006/relationships/diagramColors" Target="../diagrams/colors1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gif"/><Relationship Id="rId4" Type="http://schemas.openxmlformats.org/officeDocument/2006/relationships/image" Target="../media/image39.gif"/></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diagramDrawing" Target="../diagrams/drawing19.xml"/><Relationship Id="rId3" Type="http://schemas.microsoft.com/office/2007/relationships/hdphoto" Target="../media/hdphoto1.wdp"/><Relationship Id="rId7" Type="http://schemas.openxmlformats.org/officeDocument/2006/relationships/diagramColors" Target="../diagrams/colors1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hyperlink" Target="Session%201%20Materials/Hindu%20Mythology.pdf" TargetMode="External"/><Relationship Id="rId2" Type="http://schemas.openxmlformats.org/officeDocument/2006/relationships/hyperlink" Target="Session%201%20Materials/PattieMaes_2009%20(6th%20Sense).mp4" TargetMode="External"/><Relationship Id="rId1" Type="http://schemas.openxmlformats.org/officeDocument/2006/relationships/slideLayout" Target="../slideLayouts/slideLayout2.xml"/><Relationship Id="rId6" Type="http://schemas.openxmlformats.org/officeDocument/2006/relationships/hyperlink" Target="Session%201%20Materials/Internet%20and%20Education.pdf" TargetMode="External"/><Relationship Id="rId5" Type="http://schemas.openxmlformats.org/officeDocument/2006/relationships/hyperlink" Target="Session%201%20Materials/Turning%20Technology%20into%20Fortune.ppt" TargetMode="External"/><Relationship Id="rId4" Type="http://schemas.openxmlformats.org/officeDocument/2006/relationships/hyperlink" Target="Session%201%20Materials/Natural%20Ideas.pdf"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Session%201%20Materials/Did%20you%20know" TargetMode="External"/><Relationship Id="rId3" Type="http://schemas.openxmlformats.org/officeDocument/2006/relationships/hyperlink" Target="Session%201%20Materials/Singularity/KAIN020309_TEDU09.ppt" TargetMode="External"/><Relationship Id="rId7" Type="http://schemas.openxmlformats.org/officeDocument/2006/relationships/hyperlink" Target="Session%201%20Materials/Singularity/PeterDiamandis_2008.mp4" TargetMode="External"/><Relationship Id="rId2" Type="http://schemas.openxmlformats.org/officeDocument/2006/relationships/hyperlink" Target="http://money.cnn.com/magazines/fortune/fortune_archive/2007/05/14/100008848/" TargetMode="External"/><Relationship Id="rId1" Type="http://schemas.openxmlformats.org/officeDocument/2006/relationships/slideLayout" Target="../slideLayouts/slideLayout2.xml"/><Relationship Id="rId6" Type="http://schemas.openxmlformats.org/officeDocument/2006/relationships/hyperlink" Target="Session%201%20Materials/Singularity/PeterDiamandis_2005G.mp4" TargetMode="External"/><Relationship Id="rId5" Type="http://schemas.openxmlformats.org/officeDocument/2006/relationships/hyperlink" Target="Session%201%20Materials/Singularity/RayKurzweil_2009U.mp4" TargetMode="External"/><Relationship Id="rId4" Type="http://schemas.openxmlformats.org/officeDocument/2006/relationships/hyperlink" Target="Session%201%20Materials/Singularity/RayKurzweil_2005.mp4" TargetMode="External"/><Relationship Id="rId9" Type="http://schemas.openxmlformats.org/officeDocument/2006/relationships/hyperlink" Target="Session%201%20Materials/A%20vision%20of%20student%20today.mp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Collection\Presentations\Background\Demozos.png"/>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idx="4294967295"/>
          </p:nvPr>
        </p:nvSpPr>
        <p:spPr>
          <a:xfrm>
            <a:off x="1066800" y="3660775"/>
            <a:ext cx="8077200" cy="1673225"/>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7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 n </a:t>
            </a:r>
            <a:r>
              <a:rPr lang="en-US" sz="72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t>
            </a:r>
            <a:r>
              <a:rPr lang="en-US" sz="7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o v a t </a:t>
            </a:r>
            <a:r>
              <a:rPr lang="en-US" sz="72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a:t>
            </a:r>
            <a:r>
              <a:rPr lang="en-US" sz="7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o n</a:t>
            </a:r>
            <a:endParaRPr lang="en-US" sz="72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1828800" y="4872335"/>
            <a:ext cx="5382051" cy="461665"/>
          </a:xfrm>
          <a:prstGeom prst="rect">
            <a:avLst/>
          </a:prstGeom>
        </p:spPr>
        <p:txBody>
          <a:bodyPr wrap="none">
            <a:spAutoFit/>
          </a:bodyPr>
          <a:lstStyle/>
          <a:p>
            <a:r>
              <a:rPr lang="en-US" sz="2400" b="1" dirty="0" smtClean="0">
                <a:solidFill>
                  <a:schemeClr val="tx1">
                    <a:lumMod val="65000"/>
                    <a:lumOff val="35000"/>
                  </a:schemeClr>
                </a:solidFill>
              </a:rPr>
              <a:t>http://jyoti.tandukar.net/innovation</a:t>
            </a:r>
          </a:p>
        </p:txBody>
      </p:sp>
      <p:pic>
        <p:nvPicPr>
          <p:cNvPr id="4097" name="Picture 1" descr="E:\Collection\IOE\Innovation\2-26-09-solar_c_cell-batter.jpg"/>
          <p:cNvPicPr>
            <a:picLocks noChangeAspect="1" noChangeArrowheads="1"/>
          </p:cNvPicPr>
          <p:nvPr/>
        </p:nvPicPr>
        <p:blipFill>
          <a:blip r:embed="rId5"/>
          <a:srcRect/>
          <a:stretch>
            <a:fillRect/>
          </a:stretch>
        </p:blipFill>
        <p:spPr bwMode="auto">
          <a:xfrm>
            <a:off x="0" y="0"/>
            <a:ext cx="4791808" cy="3200400"/>
          </a:xfrm>
          <a:prstGeom prst="rect">
            <a:avLst/>
          </a:prstGeom>
          <a:noFill/>
        </p:spPr>
      </p:pic>
      <p:pic>
        <p:nvPicPr>
          <p:cNvPr id="4098" name="Picture 2" descr="E:\Collection\IOE\Innovation\Reading materials\Road Safety.jpg"/>
          <p:cNvPicPr>
            <a:picLocks noChangeAspect="1" noChangeArrowheads="1"/>
          </p:cNvPicPr>
          <p:nvPr/>
        </p:nvPicPr>
        <p:blipFill>
          <a:blip r:embed="rId6"/>
          <a:srcRect/>
          <a:stretch>
            <a:fillRect/>
          </a:stretch>
        </p:blipFill>
        <p:spPr bwMode="auto">
          <a:xfrm>
            <a:off x="4678324" y="0"/>
            <a:ext cx="4465676" cy="3200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3152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Rectangle 5"/>
          <p:cNvSpPr/>
          <p:nvPr/>
        </p:nvSpPr>
        <p:spPr>
          <a:xfrm>
            <a:off x="7315200" y="0"/>
            <a:ext cx="1828800" cy="6858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7" name="TextBox 6"/>
          <p:cNvSpPr txBox="1"/>
          <p:nvPr/>
        </p:nvSpPr>
        <p:spPr>
          <a:xfrm>
            <a:off x="0" y="0"/>
            <a:ext cx="7315200" cy="1754326"/>
          </a:xfrm>
          <a:prstGeom prst="rect">
            <a:avLst/>
          </a:prstGeom>
          <a:noFill/>
        </p:spPr>
        <p:txBody>
          <a:bodyPr wrap="square" rtlCol="0">
            <a:spAutoFit/>
          </a:bodyPr>
          <a:lstStyle/>
          <a:p>
            <a:r>
              <a:rPr lang="en-US" sz="5400" dirty="0" smtClean="0"/>
              <a:t>Continuous Assessment (80%)</a:t>
            </a:r>
            <a:endParaRPr lang="en-US" sz="5400" dirty="0"/>
          </a:p>
        </p:txBody>
      </p:sp>
      <p:sp>
        <p:nvSpPr>
          <p:cNvPr id="8" name="TextBox 7"/>
          <p:cNvSpPr txBox="1"/>
          <p:nvPr/>
        </p:nvSpPr>
        <p:spPr>
          <a:xfrm>
            <a:off x="7391400" y="0"/>
            <a:ext cx="1676400" cy="2308324"/>
          </a:xfrm>
          <a:prstGeom prst="rect">
            <a:avLst/>
          </a:prstGeom>
          <a:noFill/>
        </p:spPr>
        <p:txBody>
          <a:bodyPr wrap="square" rtlCol="0">
            <a:spAutoFit/>
          </a:bodyPr>
          <a:lstStyle/>
          <a:p>
            <a:r>
              <a:rPr lang="en-US" sz="3600" dirty="0" smtClean="0"/>
              <a:t>Final written exam (20%)</a:t>
            </a:r>
            <a:endParaRPr lang="en-US" sz="3600" dirty="0"/>
          </a:p>
        </p:txBody>
      </p:sp>
      <p:sp>
        <p:nvSpPr>
          <p:cNvPr id="9" name="TextBox 8"/>
          <p:cNvSpPr txBox="1"/>
          <p:nvPr/>
        </p:nvSpPr>
        <p:spPr>
          <a:xfrm>
            <a:off x="2667000" y="1548825"/>
            <a:ext cx="2743200" cy="584775"/>
          </a:xfrm>
          <a:prstGeom prst="rect">
            <a:avLst/>
          </a:prstGeom>
          <a:noFill/>
        </p:spPr>
        <p:txBody>
          <a:bodyPr wrap="square" rtlCol="0">
            <a:spAutoFit/>
          </a:bodyPr>
          <a:lstStyle/>
          <a:p>
            <a:r>
              <a:rPr lang="en-US" sz="3200" dirty="0" smtClean="0"/>
              <a:t>Team work</a:t>
            </a:r>
            <a:endParaRPr lang="en-US" sz="3200" dirty="0"/>
          </a:p>
        </p:txBody>
      </p:sp>
      <p:sp>
        <p:nvSpPr>
          <p:cNvPr id="10" name="TextBox 9"/>
          <p:cNvSpPr txBox="1"/>
          <p:nvPr/>
        </p:nvSpPr>
        <p:spPr>
          <a:xfrm>
            <a:off x="3657600" y="2310825"/>
            <a:ext cx="2971800" cy="584775"/>
          </a:xfrm>
          <a:prstGeom prst="rect">
            <a:avLst/>
          </a:prstGeom>
          <a:noFill/>
        </p:spPr>
        <p:txBody>
          <a:bodyPr wrap="square" rtlCol="0">
            <a:spAutoFit/>
          </a:bodyPr>
          <a:lstStyle/>
          <a:p>
            <a:r>
              <a:rPr lang="en-US" sz="3200" dirty="0" smtClean="0"/>
              <a:t>Attendance</a:t>
            </a:r>
            <a:endParaRPr lang="en-US" sz="3200" dirty="0"/>
          </a:p>
        </p:txBody>
      </p:sp>
      <p:sp>
        <p:nvSpPr>
          <p:cNvPr id="11" name="TextBox 10"/>
          <p:cNvSpPr txBox="1"/>
          <p:nvPr/>
        </p:nvSpPr>
        <p:spPr>
          <a:xfrm>
            <a:off x="1828800" y="4191000"/>
            <a:ext cx="2590800" cy="584775"/>
          </a:xfrm>
          <a:prstGeom prst="rect">
            <a:avLst/>
          </a:prstGeom>
          <a:noFill/>
        </p:spPr>
        <p:txBody>
          <a:bodyPr wrap="square" rtlCol="0">
            <a:spAutoFit/>
          </a:bodyPr>
          <a:lstStyle/>
          <a:p>
            <a:r>
              <a:rPr lang="en-US" sz="3200" dirty="0" smtClean="0"/>
              <a:t>Presentation</a:t>
            </a:r>
            <a:endParaRPr lang="en-US" sz="3200" dirty="0"/>
          </a:p>
        </p:txBody>
      </p:sp>
      <p:sp>
        <p:nvSpPr>
          <p:cNvPr id="12" name="TextBox 11"/>
          <p:cNvSpPr txBox="1"/>
          <p:nvPr/>
        </p:nvSpPr>
        <p:spPr>
          <a:xfrm>
            <a:off x="3429000" y="5257800"/>
            <a:ext cx="3048000" cy="584775"/>
          </a:xfrm>
          <a:prstGeom prst="rect">
            <a:avLst/>
          </a:prstGeom>
          <a:noFill/>
        </p:spPr>
        <p:txBody>
          <a:bodyPr wrap="square" rtlCol="0">
            <a:spAutoFit/>
          </a:bodyPr>
          <a:lstStyle/>
          <a:p>
            <a:r>
              <a:rPr lang="en-US" sz="3200" dirty="0" smtClean="0"/>
              <a:t>Participation</a:t>
            </a:r>
            <a:endParaRPr lang="en-US" sz="3200" dirty="0"/>
          </a:p>
        </p:txBody>
      </p:sp>
      <p:sp>
        <p:nvSpPr>
          <p:cNvPr id="13" name="TextBox 12"/>
          <p:cNvSpPr txBox="1"/>
          <p:nvPr/>
        </p:nvSpPr>
        <p:spPr>
          <a:xfrm>
            <a:off x="4267200" y="3429000"/>
            <a:ext cx="2438400" cy="1077218"/>
          </a:xfrm>
          <a:prstGeom prst="rect">
            <a:avLst/>
          </a:prstGeom>
          <a:noFill/>
        </p:spPr>
        <p:txBody>
          <a:bodyPr wrap="square" rtlCol="0">
            <a:spAutoFit/>
          </a:bodyPr>
          <a:lstStyle/>
          <a:p>
            <a:r>
              <a:rPr lang="en-US" sz="3200" dirty="0" smtClean="0"/>
              <a:t>Submission</a:t>
            </a:r>
          </a:p>
          <a:p>
            <a:endParaRPr lang="en-US" sz="3200" dirty="0"/>
          </a:p>
        </p:txBody>
      </p:sp>
      <p:sp>
        <p:nvSpPr>
          <p:cNvPr id="14" name="TextBox 13"/>
          <p:cNvSpPr txBox="1"/>
          <p:nvPr/>
        </p:nvSpPr>
        <p:spPr>
          <a:xfrm>
            <a:off x="533400" y="4953000"/>
            <a:ext cx="2590800" cy="584775"/>
          </a:xfrm>
          <a:prstGeom prst="rect">
            <a:avLst/>
          </a:prstGeom>
          <a:noFill/>
        </p:spPr>
        <p:txBody>
          <a:bodyPr wrap="square" rtlCol="0">
            <a:spAutoFit/>
          </a:bodyPr>
          <a:lstStyle/>
          <a:p>
            <a:r>
              <a:rPr lang="en-US" sz="3200" dirty="0" smtClean="0"/>
              <a:t>Punctuality</a:t>
            </a:r>
            <a:endParaRPr lang="en-US" sz="3200" dirty="0"/>
          </a:p>
        </p:txBody>
      </p:sp>
      <p:sp>
        <p:nvSpPr>
          <p:cNvPr id="15" name="TextBox 14"/>
          <p:cNvSpPr txBox="1"/>
          <p:nvPr/>
        </p:nvSpPr>
        <p:spPr>
          <a:xfrm>
            <a:off x="762000" y="2743200"/>
            <a:ext cx="2590800" cy="1077218"/>
          </a:xfrm>
          <a:prstGeom prst="rect">
            <a:avLst/>
          </a:prstGeom>
          <a:noFill/>
        </p:spPr>
        <p:txBody>
          <a:bodyPr wrap="square" rtlCol="0">
            <a:spAutoFit/>
          </a:bodyPr>
          <a:lstStyle/>
          <a:p>
            <a:r>
              <a:rPr lang="en-US" sz="3200" dirty="0" smtClean="0"/>
              <a:t>Constructive criticism</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blogcdn.com/www.engadget.com/media/2010/05/fastmac-u-socket.jpg"/>
          <p:cNvPicPr>
            <a:picLocks noChangeAspect="1" noChangeArrowheads="1"/>
          </p:cNvPicPr>
          <p:nvPr/>
        </p:nvPicPr>
        <p:blipFill>
          <a:blip r:embed="rId3"/>
          <a:srcRect/>
          <a:stretch>
            <a:fillRect/>
          </a:stretch>
        </p:blipFill>
        <p:spPr bwMode="auto">
          <a:xfrm>
            <a:off x="7143750" y="1142999"/>
            <a:ext cx="2000250" cy="3200401"/>
          </a:xfrm>
          <a:prstGeom prst="rect">
            <a:avLst/>
          </a:prstGeom>
          <a:noFill/>
        </p:spPr>
      </p:pic>
      <p:grpSp>
        <p:nvGrpSpPr>
          <p:cNvPr id="2" name="Group 19"/>
          <p:cNvGrpSpPr/>
          <p:nvPr/>
        </p:nvGrpSpPr>
        <p:grpSpPr>
          <a:xfrm>
            <a:off x="0" y="0"/>
            <a:ext cx="9143999" cy="6858000"/>
            <a:chOff x="0" y="0"/>
            <a:chExt cx="9143999" cy="6858000"/>
          </a:xfrm>
        </p:grpSpPr>
        <p:pic>
          <p:nvPicPr>
            <p:cNvPr id="178178" name="Picture 2" descr="http://olivecentre.org.uk/iba/images/internet.gif"/>
            <p:cNvPicPr>
              <a:picLocks noChangeAspect="1" noChangeArrowheads="1"/>
            </p:cNvPicPr>
            <p:nvPr/>
          </p:nvPicPr>
          <p:blipFill>
            <a:blip r:embed="rId4"/>
            <a:srcRect/>
            <a:stretch>
              <a:fillRect/>
            </a:stretch>
          </p:blipFill>
          <p:spPr bwMode="auto">
            <a:xfrm>
              <a:off x="6019800" y="3521801"/>
              <a:ext cx="3124199" cy="3336199"/>
            </a:xfrm>
            <a:prstGeom prst="rect">
              <a:avLst/>
            </a:prstGeom>
            <a:noFill/>
          </p:spPr>
        </p:pic>
        <p:grpSp>
          <p:nvGrpSpPr>
            <p:cNvPr id="3" name="Group 18"/>
            <p:cNvGrpSpPr/>
            <p:nvPr/>
          </p:nvGrpSpPr>
          <p:grpSpPr>
            <a:xfrm>
              <a:off x="0" y="0"/>
              <a:ext cx="5715000" cy="6858000"/>
              <a:chOff x="0" y="0"/>
              <a:chExt cx="5715000" cy="6858000"/>
            </a:xfrm>
          </p:grpSpPr>
          <p:pic>
            <p:nvPicPr>
              <p:cNvPr id="178182"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19663" y="2590800"/>
                <a:ext cx="804337" cy="1725613"/>
              </a:xfrm>
              <a:prstGeom prst="rect">
                <a:avLst/>
              </a:prstGeom>
              <a:noFill/>
              <a:ln w="9525">
                <a:noFill/>
                <a:miter lim="800000"/>
                <a:headEnd/>
                <a:tailEnd/>
              </a:ln>
              <a:effectLst/>
            </p:spPr>
          </p:pic>
          <p:pic>
            <p:nvPicPr>
              <p:cNvPr id="178183" name="Picture 7"/>
              <p:cNvPicPr>
                <a:picLocks noChangeAspect="1" noChangeArrowheads="1"/>
              </p:cNvPicPr>
              <p:nvPr/>
            </p:nvPicPr>
            <p:blipFill>
              <a:blip r:embed="rId6">
                <a:clrChange>
                  <a:clrFrom>
                    <a:srgbClr val="FDFDFD"/>
                  </a:clrFrom>
                  <a:clrTo>
                    <a:srgbClr val="FDFDFD">
                      <a:alpha val="0"/>
                    </a:srgbClr>
                  </a:clrTo>
                </a:clrChange>
              </a:blip>
              <a:srcRect/>
              <a:stretch>
                <a:fillRect/>
              </a:stretch>
            </p:blipFill>
            <p:spPr bwMode="auto">
              <a:xfrm flipH="1">
                <a:off x="77166" y="4521200"/>
                <a:ext cx="1827834" cy="2336800"/>
              </a:xfrm>
              <a:prstGeom prst="rect">
                <a:avLst/>
              </a:prstGeom>
              <a:noFill/>
              <a:ln w="9525">
                <a:noFill/>
                <a:miter lim="800000"/>
                <a:headEnd/>
                <a:tailEnd/>
              </a:ln>
              <a:effectLst/>
            </p:spPr>
          </p:pic>
          <p:pic>
            <p:nvPicPr>
              <p:cNvPr id="178184" name="Picture 8"/>
              <p:cNvPicPr>
                <a:picLocks noChangeAspect="1" noChangeArrowheads="1"/>
              </p:cNvPicPr>
              <p:nvPr/>
            </p:nvPicPr>
            <p:blipFill>
              <a:blip r:embed="rId7">
                <a:clrChange>
                  <a:clrFrom>
                    <a:srgbClr val="FCFEFB"/>
                  </a:clrFrom>
                  <a:clrTo>
                    <a:srgbClr val="FCFEFB">
                      <a:alpha val="0"/>
                    </a:srgbClr>
                  </a:clrTo>
                </a:clrChange>
              </a:blip>
              <a:srcRect/>
              <a:stretch>
                <a:fillRect/>
              </a:stretch>
            </p:blipFill>
            <p:spPr bwMode="auto">
              <a:xfrm>
                <a:off x="3469829" y="6121400"/>
                <a:ext cx="2245171" cy="736600"/>
              </a:xfrm>
              <a:prstGeom prst="rect">
                <a:avLst/>
              </a:prstGeom>
              <a:noFill/>
              <a:ln w="9525">
                <a:noFill/>
                <a:miter lim="800000"/>
                <a:headEnd/>
                <a:tailEnd/>
              </a:ln>
              <a:effectLst/>
            </p:spPr>
          </p:pic>
          <p:pic>
            <p:nvPicPr>
              <p:cNvPr id="178185"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flipH="1">
                <a:off x="0" y="0"/>
                <a:ext cx="1810868" cy="2781300"/>
              </a:xfrm>
              <a:prstGeom prst="rect">
                <a:avLst/>
              </a:prstGeom>
              <a:noFill/>
              <a:ln w="9525">
                <a:noFill/>
                <a:miter lim="800000"/>
                <a:headEnd/>
                <a:tailEnd/>
              </a:ln>
              <a:effectLst/>
            </p:spPr>
          </p:pic>
          <p:pic>
            <p:nvPicPr>
              <p:cNvPr id="178186"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981200" y="152400"/>
                <a:ext cx="2672071" cy="1371600"/>
              </a:xfrm>
              <a:prstGeom prst="rect">
                <a:avLst/>
              </a:prstGeom>
              <a:noFill/>
              <a:ln w="9525">
                <a:noFill/>
                <a:miter lim="800000"/>
                <a:headEnd/>
                <a:tailEnd/>
              </a:ln>
              <a:effectLst/>
            </p:spPr>
          </p:pic>
          <p:pic>
            <p:nvPicPr>
              <p:cNvPr id="178187" name="Picture 11"/>
              <p:cNvPicPr>
                <a:picLocks noChangeAspect="1" noChangeArrowheads="1"/>
              </p:cNvPicPr>
              <p:nvPr/>
            </p:nvPicPr>
            <p:blipFill>
              <a:blip r:embed="rId10"/>
              <a:srcRect/>
              <a:stretch>
                <a:fillRect/>
              </a:stretch>
            </p:blipFill>
            <p:spPr bwMode="auto">
              <a:xfrm>
                <a:off x="1797050" y="5105400"/>
                <a:ext cx="2470150" cy="700340"/>
              </a:xfrm>
              <a:prstGeom prst="rect">
                <a:avLst/>
              </a:prstGeom>
              <a:noFill/>
              <a:ln w="9525">
                <a:noFill/>
                <a:miter lim="800000"/>
                <a:headEnd/>
                <a:tailEnd/>
              </a:ln>
              <a:effectLst/>
            </p:spPr>
          </p:pic>
        </p:grpSp>
      </p:grpSp>
      <p:grpSp>
        <p:nvGrpSpPr>
          <p:cNvPr id="4" name="Group 17"/>
          <p:cNvGrpSpPr/>
          <p:nvPr/>
        </p:nvGrpSpPr>
        <p:grpSpPr>
          <a:xfrm>
            <a:off x="2057400" y="1777425"/>
            <a:ext cx="4391330" cy="3327975"/>
            <a:chOff x="2057400" y="1777425"/>
            <a:chExt cx="4391330" cy="3327975"/>
          </a:xfrm>
        </p:grpSpPr>
        <p:pic>
          <p:nvPicPr>
            <p:cNvPr id="109570" name="Picture 2" descr="http://grtu.net/data/images/Article_images/electricity22.jpg"/>
            <p:cNvPicPr>
              <a:picLocks noChangeAspect="1" noChangeArrowheads="1"/>
            </p:cNvPicPr>
            <p:nvPr/>
          </p:nvPicPr>
          <p:blipFill>
            <a:blip r:embed="rId11"/>
            <a:srcRect/>
            <a:stretch>
              <a:fillRect/>
            </a:stretch>
          </p:blipFill>
          <p:spPr bwMode="auto">
            <a:xfrm>
              <a:off x="2057400" y="2390775"/>
              <a:ext cx="3810000" cy="2714625"/>
            </a:xfrm>
            <a:prstGeom prst="rect">
              <a:avLst/>
            </a:prstGeom>
            <a:noFill/>
          </p:spPr>
        </p:pic>
        <p:sp>
          <p:nvSpPr>
            <p:cNvPr id="15" name="TextBox 14"/>
            <p:cNvSpPr txBox="1"/>
            <p:nvPr/>
          </p:nvSpPr>
          <p:spPr>
            <a:xfrm>
              <a:off x="2057400" y="1777425"/>
              <a:ext cx="4391330" cy="584775"/>
            </a:xfrm>
            <a:prstGeom prst="rect">
              <a:avLst/>
            </a:prstGeom>
            <a:noFill/>
            <a:ln>
              <a:solidFill>
                <a:schemeClr val="accent4">
                  <a:lumMod val="75000"/>
                </a:schemeClr>
              </a:solidFill>
              <a:prstDash val="dash"/>
            </a:ln>
          </p:spPr>
          <p:txBody>
            <a:bodyPr wrap="none" rtlCol="0">
              <a:spAutoFit/>
            </a:bodyPr>
            <a:lstStyle/>
            <a:p>
              <a:r>
                <a:rPr lang="en-US" sz="3200" smtClean="0"/>
                <a:t>Electricity = Technology</a:t>
              </a:r>
              <a:endParaRPr lang="en-US" sz="3200"/>
            </a:p>
          </p:txBody>
        </p:sp>
      </p:grpSp>
      <p:grpSp>
        <p:nvGrpSpPr>
          <p:cNvPr id="5" name="Group 20"/>
          <p:cNvGrpSpPr/>
          <p:nvPr/>
        </p:nvGrpSpPr>
        <p:grpSpPr>
          <a:xfrm>
            <a:off x="5715000" y="152400"/>
            <a:ext cx="3273397" cy="2026920"/>
            <a:chOff x="5715000" y="152400"/>
            <a:chExt cx="3273397" cy="2026920"/>
          </a:xfrm>
        </p:grpSpPr>
        <p:sp>
          <p:nvSpPr>
            <p:cNvPr id="16" name="Rectangle 15"/>
            <p:cNvSpPr/>
            <p:nvPr/>
          </p:nvSpPr>
          <p:spPr>
            <a:xfrm>
              <a:off x="5715000" y="152400"/>
              <a:ext cx="3273397" cy="707886"/>
            </a:xfrm>
            <a:prstGeom prst="rect">
              <a:avLst/>
            </a:prstGeom>
            <a:ln>
              <a:solidFill>
                <a:schemeClr val="accent3">
                  <a:lumMod val="75000"/>
                </a:schemeClr>
              </a:solidFill>
              <a:prstDash val="dash"/>
            </a:ln>
          </p:spPr>
          <p:txBody>
            <a:bodyPr wrap="none">
              <a:spAutoFit/>
            </a:bodyPr>
            <a:lstStyle/>
            <a:p>
              <a:r>
                <a:rPr lang="en-US" sz="4000" smtClean="0"/>
                <a:t>Infrastructure</a:t>
              </a:r>
              <a:endParaRPr lang="en-US" sz="4000"/>
            </a:p>
          </p:txBody>
        </p:sp>
        <p:sp>
          <p:nvSpPr>
            <p:cNvPr id="17" name="Bent-Up Arrow 16"/>
            <p:cNvSpPr/>
            <p:nvPr/>
          </p:nvSpPr>
          <p:spPr>
            <a:xfrm>
              <a:off x="6705600" y="1066800"/>
              <a:ext cx="1295400" cy="1112520"/>
            </a:xfrm>
            <a:prstGeom prst="bent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spTree>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6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dissolve">
                                      <p:cBhvr>
                                        <p:cTn id="1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4279" y="5715000"/>
            <a:ext cx="5031121" cy="646331"/>
          </a:xfrm>
          <a:prstGeom prst="rect">
            <a:avLst/>
          </a:prstGeom>
          <a:noFill/>
          <a:ln>
            <a:solidFill>
              <a:srgbClr val="E90062"/>
            </a:solidFill>
            <a:prstDash val="dash"/>
          </a:ln>
        </p:spPr>
        <p:txBody>
          <a:bodyPr wrap="none" rtlCol="0">
            <a:spAutoFit/>
          </a:bodyPr>
          <a:lstStyle/>
          <a:p>
            <a:r>
              <a:rPr lang="en-US" sz="3600" smtClean="0"/>
              <a:t>Internet = Infrastructure</a:t>
            </a:r>
            <a:endParaRPr lang="en-US" sz="3600"/>
          </a:p>
        </p:txBody>
      </p:sp>
      <p:grpSp>
        <p:nvGrpSpPr>
          <p:cNvPr id="2" name="Group 25"/>
          <p:cNvGrpSpPr/>
          <p:nvPr/>
        </p:nvGrpSpPr>
        <p:grpSpPr>
          <a:xfrm>
            <a:off x="76200" y="5257800"/>
            <a:ext cx="1600200" cy="1524000"/>
            <a:chOff x="76200" y="4990989"/>
            <a:chExt cx="1790700" cy="1790811"/>
          </a:xfrm>
        </p:grpSpPr>
        <p:pic>
          <p:nvPicPr>
            <p:cNvPr id="179202" name="Picture 2" descr="http://scrapetv.com/News/News%20Pages/Technology/images/microsoft-internet-explorer-8.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5300" y="4990989"/>
              <a:ext cx="990600" cy="660400"/>
            </a:xfrm>
            <a:prstGeom prst="rect">
              <a:avLst/>
            </a:prstGeom>
            <a:noFill/>
          </p:spPr>
        </p:pic>
        <p:pic>
          <p:nvPicPr>
            <p:cNvPr id="179207" name="Picture 7" descr="Google Chrome, Opera, Firefox, Safari and Flock: five alternatives to Internet Explore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200" y="5660665"/>
              <a:ext cx="1790700" cy="1121135"/>
            </a:xfrm>
            <a:prstGeom prst="rect">
              <a:avLst/>
            </a:prstGeom>
            <a:noFill/>
          </p:spPr>
        </p:pic>
      </p:grpSp>
      <p:pic>
        <p:nvPicPr>
          <p:cNvPr id="179209" name="Picture 9" descr="internet-italiani-non-usano.jpg"/>
          <p:cNvPicPr>
            <a:picLocks noChangeAspect="1" noChangeArrowheads="1"/>
          </p:cNvPicPr>
          <p:nvPr/>
        </p:nvPicPr>
        <p:blipFill>
          <a:blip r:embed="rId5">
            <a:clrChange>
              <a:clrFrom>
                <a:srgbClr val="FDFDFD"/>
              </a:clrFrom>
              <a:clrTo>
                <a:srgbClr val="FDFDFD">
                  <a:alpha val="0"/>
                </a:srgbClr>
              </a:clrTo>
            </a:clrChange>
          </a:blip>
          <a:srcRect/>
          <a:stretch>
            <a:fillRect/>
          </a:stretch>
        </p:blipFill>
        <p:spPr bwMode="auto">
          <a:xfrm>
            <a:off x="2200922" y="1066801"/>
            <a:ext cx="4047478" cy="3733799"/>
          </a:xfrm>
          <a:prstGeom prst="rect">
            <a:avLst/>
          </a:prstGeom>
          <a:noFill/>
        </p:spPr>
      </p:pic>
      <p:pic>
        <p:nvPicPr>
          <p:cNvPr id="179211" name="Picture 11" descr="http://ettc.lrhsd.org/archives/Pictures/internet.jpg"/>
          <p:cNvPicPr>
            <a:picLocks noChangeAspect="1" noChangeArrowheads="1"/>
          </p:cNvPicPr>
          <p:nvPr/>
        </p:nvPicPr>
        <p:blipFill>
          <a:blip r:embed="rId6"/>
          <a:srcRect/>
          <a:stretch>
            <a:fillRect/>
          </a:stretch>
        </p:blipFill>
        <p:spPr bwMode="auto">
          <a:xfrm>
            <a:off x="1981200" y="5257800"/>
            <a:ext cx="1713840" cy="15240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23" name="Group 22"/>
          <p:cNvGrpSpPr/>
          <p:nvPr/>
        </p:nvGrpSpPr>
        <p:grpSpPr>
          <a:xfrm>
            <a:off x="0" y="0"/>
            <a:ext cx="9144000" cy="5029200"/>
            <a:chOff x="0" y="0"/>
            <a:chExt cx="9144000" cy="5029200"/>
          </a:xfrm>
        </p:grpSpPr>
        <p:pic>
          <p:nvPicPr>
            <p:cNvPr id="179213" name="Picture 13" descr="http://t3.gstatic.com/images?q=tbn:FbMT-lNSzauZsM:http://www1.mitacs.ca/conferences/site/CMS/image/486_2010-3-2-5-58-41_cc-social-icons-twitter.png"/>
            <p:cNvPicPr>
              <a:picLocks noChangeAspect="1" noChangeArrowheads="1"/>
            </p:cNvPicPr>
            <p:nvPr/>
          </p:nvPicPr>
          <p:blipFill>
            <a:blip r:embed="rId7"/>
            <a:srcRect/>
            <a:stretch>
              <a:fillRect/>
            </a:stretch>
          </p:blipFill>
          <p:spPr bwMode="auto">
            <a:xfrm>
              <a:off x="6858000" y="3962400"/>
              <a:ext cx="1057275" cy="1057276"/>
            </a:xfrm>
            <a:prstGeom prst="rect">
              <a:avLst/>
            </a:prstGeom>
            <a:noFill/>
          </p:spPr>
        </p:pic>
        <p:pic>
          <p:nvPicPr>
            <p:cNvPr id="179215" name="Picture 15" descr="http://t0.gstatic.com/images?q=tbn:Uv94I6kAYX3joM:http://scrapetv.com/News/News%2520Pages/Technology/images/face-book-logo.jpg"/>
            <p:cNvPicPr>
              <a:picLocks noChangeAspect="1" noChangeArrowheads="1"/>
            </p:cNvPicPr>
            <p:nvPr/>
          </p:nvPicPr>
          <p:blipFill>
            <a:blip r:embed="rId8"/>
            <a:srcRect/>
            <a:stretch>
              <a:fillRect/>
            </a:stretch>
          </p:blipFill>
          <p:spPr bwMode="auto">
            <a:xfrm>
              <a:off x="381000" y="2209800"/>
              <a:ext cx="2017885" cy="762000"/>
            </a:xfrm>
            <a:prstGeom prst="rect">
              <a:avLst/>
            </a:prstGeom>
            <a:noFill/>
          </p:spPr>
        </p:pic>
        <p:pic>
          <p:nvPicPr>
            <p:cNvPr id="179217" name="Picture 17" descr="http://t2.gstatic.com/images?q=tbn:cQ5ONsAsi7F1pM:http://www.textually.org/textually/archives/2010/03/24/skype_logo_online.png"/>
            <p:cNvPicPr>
              <a:picLocks noChangeAspect="1" noChangeArrowheads="1"/>
            </p:cNvPicPr>
            <p:nvPr/>
          </p:nvPicPr>
          <p:blipFill>
            <a:blip r:embed="rId9"/>
            <a:srcRect/>
            <a:stretch>
              <a:fillRect/>
            </a:stretch>
          </p:blipFill>
          <p:spPr bwMode="auto">
            <a:xfrm>
              <a:off x="5791200" y="1219200"/>
              <a:ext cx="1545769" cy="685800"/>
            </a:xfrm>
            <a:prstGeom prst="rect">
              <a:avLst/>
            </a:prstGeom>
            <a:noFill/>
          </p:spPr>
        </p:pic>
        <p:pic>
          <p:nvPicPr>
            <p:cNvPr id="179219" name="Picture 19" descr="http://t3.gstatic.com/images?q=tbn:JK3T0Bi266AFaM:http://www.ctd.northwestern.edu/images/youtube-logo(2).jpg"/>
            <p:cNvPicPr>
              <a:picLocks noChangeAspect="1" noChangeArrowheads="1"/>
            </p:cNvPicPr>
            <p:nvPr/>
          </p:nvPicPr>
          <p:blipFill>
            <a:blip r:embed="rId10"/>
            <a:srcRect/>
            <a:stretch>
              <a:fillRect/>
            </a:stretch>
          </p:blipFill>
          <p:spPr bwMode="auto">
            <a:xfrm>
              <a:off x="171450" y="0"/>
              <a:ext cx="1644410" cy="1162050"/>
            </a:xfrm>
            <a:prstGeom prst="rect">
              <a:avLst/>
            </a:prstGeom>
            <a:noFill/>
          </p:spPr>
        </p:pic>
        <p:pic>
          <p:nvPicPr>
            <p:cNvPr id="179223" name="Picture 23" descr="http://t0.gstatic.com/images?q=tbn:sK54FwL7xw4MTM:http://mybooktalk.com/wordpress/wp-content/uploads/2008/12/amazon_logo.jpg"/>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76200" y="814068"/>
              <a:ext cx="1981200" cy="1700532"/>
            </a:xfrm>
            <a:prstGeom prst="rect">
              <a:avLst/>
            </a:prstGeom>
            <a:noFill/>
          </p:spPr>
        </p:pic>
        <p:pic>
          <p:nvPicPr>
            <p:cNvPr id="179225" name="Picture 25" descr="http://t3.gstatic.com/images?q=tbn:nvIjB62Q26bKwM:http://www.bnh-motorcycles.co.uk/images/ebay_logo.png"/>
            <p:cNvPicPr>
              <a:picLocks noChangeAspect="1" noChangeArrowheads="1"/>
            </p:cNvPicPr>
            <p:nvPr/>
          </p:nvPicPr>
          <p:blipFill>
            <a:blip r:embed="rId12"/>
            <a:srcRect/>
            <a:stretch>
              <a:fillRect/>
            </a:stretch>
          </p:blipFill>
          <p:spPr bwMode="auto">
            <a:xfrm>
              <a:off x="2133600" y="609600"/>
              <a:ext cx="1362075" cy="571501"/>
            </a:xfrm>
            <a:prstGeom prst="rect">
              <a:avLst/>
            </a:prstGeom>
            <a:noFill/>
          </p:spPr>
        </p:pic>
        <p:pic>
          <p:nvPicPr>
            <p:cNvPr id="179227" name="Picture 27" descr="http://t2.gstatic.com/images?q=tbn:b5YeLeBvfnzuqM:http://startupblog.files.wordpress.com/2008/02/digg-logo.gif"/>
            <p:cNvPicPr>
              <a:picLocks noChangeAspect="1" noChangeArrowheads="1"/>
            </p:cNvPicPr>
            <p:nvPr/>
          </p:nvPicPr>
          <p:blipFill>
            <a:blip r:embed="rId13"/>
            <a:srcRect/>
            <a:stretch>
              <a:fillRect/>
            </a:stretch>
          </p:blipFill>
          <p:spPr bwMode="auto">
            <a:xfrm>
              <a:off x="3962400" y="228600"/>
              <a:ext cx="1009650" cy="619126"/>
            </a:xfrm>
            <a:prstGeom prst="rect">
              <a:avLst/>
            </a:prstGeom>
            <a:noFill/>
          </p:spPr>
        </p:pic>
        <p:pic>
          <p:nvPicPr>
            <p:cNvPr id="179229" name="Picture 29" descr="http://t1.gstatic.com/images?q=tbn:QLap4JuFJUFWkM:http://simplyzesty.com/wp-content/uploads//2009/10/delicious_logo.png"/>
            <p:cNvPicPr>
              <a:picLocks noChangeAspect="1" noChangeArrowheads="1"/>
            </p:cNvPicPr>
            <p:nvPr/>
          </p:nvPicPr>
          <p:blipFill>
            <a:blip r:embed="rId14"/>
            <a:srcRect/>
            <a:stretch>
              <a:fillRect/>
            </a:stretch>
          </p:blipFill>
          <p:spPr bwMode="auto">
            <a:xfrm>
              <a:off x="5410200" y="409574"/>
              <a:ext cx="2202589" cy="657226"/>
            </a:xfrm>
            <a:prstGeom prst="rect">
              <a:avLst/>
            </a:prstGeom>
            <a:noFill/>
          </p:spPr>
        </p:pic>
        <p:pic>
          <p:nvPicPr>
            <p:cNvPr id="179231" name="Picture 31" descr="http://t1.gstatic.com/images?q=tbn:hgL1BpWAua5eKM:http://stemcellumbilicalcordblood.com/wp-content/uploads/2010/03/rss_logo.jpg"/>
            <p:cNvPicPr>
              <a:picLocks noChangeAspect="1" noChangeArrowheads="1"/>
            </p:cNvPicPr>
            <p:nvPr/>
          </p:nvPicPr>
          <p:blipFill>
            <a:blip r:embed="rId15"/>
            <a:srcRect/>
            <a:stretch>
              <a:fillRect/>
            </a:stretch>
          </p:blipFill>
          <p:spPr bwMode="auto">
            <a:xfrm>
              <a:off x="7991708" y="3886200"/>
              <a:ext cx="1152292" cy="1143000"/>
            </a:xfrm>
            <a:prstGeom prst="rect">
              <a:avLst/>
            </a:prstGeom>
            <a:noFill/>
          </p:spPr>
        </p:pic>
        <p:pic>
          <p:nvPicPr>
            <p:cNvPr id="179235" name="Picture 35" descr="http://t1.gstatic.com/images?q=tbn:DtPFasICSGNA2M:http://www.energycircle.com/sites/default/files/images/stories/1176/google_logo.jpg"/>
            <p:cNvPicPr>
              <a:picLocks noChangeAspect="1" noChangeArrowheads="1"/>
            </p:cNvPicPr>
            <p:nvPr/>
          </p:nvPicPr>
          <p:blipFill>
            <a:blip r:embed="rId16">
              <a:clrChange>
                <a:clrFrom>
                  <a:srgbClr val="FFFFFF"/>
                </a:clrFrom>
                <a:clrTo>
                  <a:srgbClr val="FFFFFF">
                    <a:alpha val="0"/>
                  </a:srgbClr>
                </a:clrTo>
              </a:clrChange>
            </a:blip>
            <a:srcRect l="3571" t="12108" r="3571" b="15244"/>
            <a:stretch>
              <a:fillRect/>
            </a:stretch>
          </p:blipFill>
          <p:spPr bwMode="auto">
            <a:xfrm>
              <a:off x="6400800" y="2362200"/>
              <a:ext cx="2311400" cy="1066800"/>
            </a:xfrm>
            <a:prstGeom prst="rect">
              <a:avLst/>
            </a:prstGeom>
            <a:noFill/>
          </p:spPr>
        </p:pic>
        <p:pic>
          <p:nvPicPr>
            <p:cNvPr id="179237" name="Picture 37" descr="http://t3.gstatic.com/images?q=tbn:HNpvg7H1XWuexM:http://youthinthearts.org/site/wp-content/uploads/2009/01/flickr-logo.gif"/>
            <p:cNvPicPr>
              <a:picLocks noChangeAspect="1" noChangeArrowheads="1"/>
            </p:cNvPicPr>
            <p:nvPr/>
          </p:nvPicPr>
          <p:blipFill>
            <a:blip r:embed="rId17"/>
            <a:srcRect/>
            <a:stretch>
              <a:fillRect/>
            </a:stretch>
          </p:blipFill>
          <p:spPr bwMode="auto">
            <a:xfrm>
              <a:off x="7315200" y="1676400"/>
              <a:ext cx="1676400" cy="657665"/>
            </a:xfrm>
            <a:prstGeom prst="rect">
              <a:avLst/>
            </a:prstGeom>
            <a:noFill/>
          </p:spPr>
        </p:pic>
        <p:pic>
          <p:nvPicPr>
            <p:cNvPr id="179239" name="Picture 39" descr="http://t1.gstatic.com/images?q=tbn:vNOhWFIJve7zbM:http://www.professionale.grosseto.it/joomla/images/stories/wikipedia-logo-thumb.png"/>
            <p:cNvPicPr>
              <a:picLocks noChangeAspect="1" noChangeArrowheads="1"/>
            </p:cNvPicPr>
            <p:nvPr/>
          </p:nvPicPr>
          <p:blipFill>
            <a:blip r:embed="rId18"/>
            <a:srcRect/>
            <a:stretch>
              <a:fillRect/>
            </a:stretch>
          </p:blipFill>
          <p:spPr bwMode="auto">
            <a:xfrm>
              <a:off x="7696200" y="0"/>
              <a:ext cx="1447800" cy="1272663"/>
            </a:xfrm>
            <a:prstGeom prst="rect">
              <a:avLst/>
            </a:prstGeom>
            <a:noFill/>
          </p:spPr>
        </p:pic>
        <p:pic>
          <p:nvPicPr>
            <p:cNvPr id="179241" name="Picture 41" descr="http://t2.gstatic.com/images?q=tbn:4r8qAW3rEQy1WM:http://www.peregrinesalon.com/wp-content/uploads/2009/01/second_life_logo11.gif"/>
            <p:cNvPicPr>
              <a:picLocks noChangeAspect="1" noChangeArrowheads="1"/>
            </p:cNvPicPr>
            <p:nvPr/>
          </p:nvPicPr>
          <p:blipFill>
            <a:blip r:embed="rId19"/>
            <a:srcRect/>
            <a:stretch>
              <a:fillRect/>
            </a:stretch>
          </p:blipFill>
          <p:spPr bwMode="auto">
            <a:xfrm>
              <a:off x="0" y="3276600"/>
              <a:ext cx="1371598" cy="1371600"/>
            </a:xfrm>
            <a:prstGeom prst="rect">
              <a:avLst/>
            </a:prstGeom>
            <a:noFill/>
          </p:spPr>
        </p:pic>
        <p:pic>
          <p:nvPicPr>
            <p:cNvPr id="179243" name="Picture 43" descr="http://t0.gstatic.com/images?q=tbn:1vQYu5u7MF5kqM:http://www.uprm.edu/bio-optics/images/blog_logo.gif"/>
            <p:cNvPicPr>
              <a:picLocks noChangeAspect="1" noChangeArrowheads="1"/>
            </p:cNvPicPr>
            <p:nvPr/>
          </p:nvPicPr>
          <p:blipFill>
            <a:blip r:embed="rId20"/>
            <a:srcRect/>
            <a:stretch>
              <a:fillRect/>
            </a:stretch>
          </p:blipFill>
          <p:spPr bwMode="auto">
            <a:xfrm>
              <a:off x="5638800" y="3962400"/>
              <a:ext cx="1057275" cy="1057276"/>
            </a:xfrm>
            <a:prstGeom prst="rect">
              <a:avLst/>
            </a:prstGeom>
            <a:noFill/>
          </p:spPr>
        </p:pic>
        <p:pic>
          <p:nvPicPr>
            <p:cNvPr id="179245" name="Picture 45" descr="http://t2.gstatic.com/images?q=tbn:HVZSDNGNfV7iiM:http://www.jankarlsbjerg.com/blog/images/2009/01/utorrent-logo-unofficial.jpg"/>
            <p:cNvPicPr>
              <a:picLocks noChangeAspect="1" noChangeArrowheads="1"/>
            </p:cNvPicPr>
            <p:nvPr/>
          </p:nvPicPr>
          <p:blipFill>
            <a:blip r:embed="rId21"/>
            <a:srcRect/>
            <a:stretch>
              <a:fillRect/>
            </a:stretch>
          </p:blipFill>
          <p:spPr bwMode="auto">
            <a:xfrm>
              <a:off x="1524000" y="3810000"/>
              <a:ext cx="1104900" cy="1104901"/>
            </a:xfrm>
            <a:prstGeom prst="rect">
              <a:avLst/>
            </a:prstGeom>
            <a:noFill/>
          </p:spPr>
        </p:pic>
      </p:gr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descr="E:\Collection\Presentations\Background\Demozos.pn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nvPr>
        </p:nvGraphicFramePr>
        <p:xfrm>
          <a:off x="685800" y="685800"/>
          <a:ext cx="1828800"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nvPr>
        </p:nvGraphicFramePr>
        <p:xfrm>
          <a:off x="3352800" y="533400"/>
          <a:ext cx="2362200" cy="3693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p:cNvGraphicFramePr/>
          <p:nvPr>
            <p:extLst/>
          </p:nvPr>
        </p:nvGraphicFramePr>
        <p:xfrm>
          <a:off x="6477000" y="533400"/>
          <a:ext cx="2209800" cy="36933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0" name="Diagram 9"/>
          <p:cNvGraphicFramePr/>
          <p:nvPr>
            <p:extLst/>
          </p:nvPr>
        </p:nvGraphicFramePr>
        <p:xfrm>
          <a:off x="0" y="1752600"/>
          <a:ext cx="2057400" cy="36933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1" name="Diagram 10"/>
          <p:cNvGraphicFramePr/>
          <p:nvPr>
            <p:extLst/>
          </p:nvPr>
        </p:nvGraphicFramePr>
        <p:xfrm>
          <a:off x="1524000" y="2514600"/>
          <a:ext cx="1828800" cy="369332"/>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2" name="Diagram 11"/>
          <p:cNvGraphicFramePr/>
          <p:nvPr>
            <p:extLst/>
          </p:nvPr>
        </p:nvGraphicFramePr>
        <p:xfrm>
          <a:off x="2819400" y="1447800"/>
          <a:ext cx="1828800" cy="369332"/>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13" name="Diagram 12"/>
          <p:cNvGraphicFramePr/>
          <p:nvPr>
            <p:extLst/>
          </p:nvPr>
        </p:nvGraphicFramePr>
        <p:xfrm>
          <a:off x="4267200" y="2438400"/>
          <a:ext cx="1828800" cy="369332"/>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aphicFrame>
        <p:nvGraphicFramePr>
          <p:cNvPr id="14" name="Diagram 13"/>
          <p:cNvGraphicFramePr/>
          <p:nvPr>
            <p:extLst/>
          </p:nvPr>
        </p:nvGraphicFramePr>
        <p:xfrm>
          <a:off x="5715000" y="1752600"/>
          <a:ext cx="1828800" cy="369332"/>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aphicFrame>
        <p:nvGraphicFramePr>
          <p:cNvPr id="15" name="Diagram 14"/>
          <p:cNvGraphicFramePr/>
          <p:nvPr>
            <p:extLst/>
          </p:nvPr>
        </p:nvGraphicFramePr>
        <p:xfrm>
          <a:off x="7315200" y="914400"/>
          <a:ext cx="1828800" cy="369332"/>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graphicFrame>
        <p:nvGraphicFramePr>
          <p:cNvPr id="16" name="Diagram 15"/>
          <p:cNvGraphicFramePr/>
          <p:nvPr>
            <p:extLst/>
          </p:nvPr>
        </p:nvGraphicFramePr>
        <p:xfrm>
          <a:off x="5943600" y="2895600"/>
          <a:ext cx="3200400" cy="381000"/>
        </p:xfrm>
        <a:graphic>
          <a:graphicData uri="http://schemas.openxmlformats.org/drawingml/2006/diagram">
            <dgm:relIds xmlns:dgm="http://schemas.openxmlformats.org/drawingml/2006/diagram" xmlns:r="http://schemas.openxmlformats.org/officeDocument/2006/relationships" r:dm="rId49" r:lo="rId50" r:qs="rId51" r:cs="rId52"/>
          </a:graphicData>
        </a:graphic>
      </p:graphicFrame>
      <p:cxnSp>
        <p:nvCxnSpPr>
          <p:cNvPr id="21" name="Curved Connector 20"/>
          <p:cNvCxnSpPr/>
          <p:nvPr/>
        </p:nvCxnSpPr>
        <p:spPr>
          <a:xfrm rot="16200000" flipH="1">
            <a:off x="1714500" y="1333500"/>
            <a:ext cx="1066800" cy="838200"/>
          </a:xfrm>
          <a:prstGeom prst="curvedConnector3">
            <a:avLst>
              <a:gd name="adj1" fmla="val 50000"/>
            </a:avLst>
          </a:prstGeom>
          <a:ln>
            <a:tailEnd type="stealth" w="lg" len="lg"/>
          </a:ln>
        </p:spPr>
        <p:style>
          <a:lnRef idx="3">
            <a:schemeClr val="dk1"/>
          </a:lnRef>
          <a:fillRef idx="0">
            <a:schemeClr val="dk1"/>
          </a:fillRef>
          <a:effectRef idx="2">
            <a:schemeClr val="dk1"/>
          </a:effectRef>
          <a:fontRef idx="minor">
            <a:schemeClr val="tx1"/>
          </a:fontRef>
        </p:style>
      </p:cxnSp>
      <p:cxnSp>
        <p:nvCxnSpPr>
          <p:cNvPr id="22" name="Curved Connector 21"/>
          <p:cNvCxnSpPr/>
          <p:nvPr/>
        </p:nvCxnSpPr>
        <p:spPr>
          <a:xfrm rot="5400000">
            <a:off x="990600" y="1143000"/>
            <a:ext cx="457200" cy="457200"/>
          </a:xfrm>
          <a:prstGeom prst="curvedConnector3">
            <a:avLst>
              <a:gd name="adj1" fmla="val 50000"/>
            </a:avLst>
          </a:prstGeom>
          <a:ln>
            <a:tailEnd type="stealth" w="lg" len="lg"/>
          </a:ln>
        </p:spPr>
        <p:style>
          <a:lnRef idx="3">
            <a:schemeClr val="dk1"/>
          </a:lnRef>
          <a:fillRef idx="0">
            <a:schemeClr val="dk1"/>
          </a:fillRef>
          <a:effectRef idx="2">
            <a:schemeClr val="dk1"/>
          </a:effectRef>
          <a:fontRef idx="minor">
            <a:schemeClr val="tx1"/>
          </a:fontRef>
        </p:style>
      </p:cxnSp>
      <p:cxnSp>
        <p:nvCxnSpPr>
          <p:cNvPr id="24" name="Curved Connector 23"/>
          <p:cNvCxnSpPr/>
          <p:nvPr/>
        </p:nvCxnSpPr>
        <p:spPr>
          <a:xfrm rot="5400000">
            <a:off x="3886200" y="914400"/>
            <a:ext cx="457200" cy="457200"/>
          </a:xfrm>
          <a:prstGeom prst="curvedConnector3">
            <a:avLst>
              <a:gd name="adj1" fmla="val 50000"/>
            </a:avLst>
          </a:prstGeom>
          <a:ln>
            <a:tailEnd type="stealth" w="lg" len="lg"/>
          </a:ln>
        </p:spPr>
        <p:style>
          <a:lnRef idx="3">
            <a:schemeClr val="dk1"/>
          </a:lnRef>
          <a:fillRef idx="0">
            <a:schemeClr val="dk1"/>
          </a:fillRef>
          <a:effectRef idx="2">
            <a:schemeClr val="dk1"/>
          </a:effectRef>
          <a:fontRef idx="minor">
            <a:schemeClr val="tx1"/>
          </a:fontRef>
        </p:style>
      </p:cxnSp>
      <p:cxnSp>
        <p:nvCxnSpPr>
          <p:cNvPr id="25" name="Curved Connector 24"/>
          <p:cNvCxnSpPr/>
          <p:nvPr/>
        </p:nvCxnSpPr>
        <p:spPr>
          <a:xfrm rot="16200000" flipH="1">
            <a:off x="4381500" y="1333500"/>
            <a:ext cx="1219200" cy="685800"/>
          </a:xfrm>
          <a:prstGeom prst="curvedConnector3">
            <a:avLst>
              <a:gd name="adj1" fmla="val 50000"/>
            </a:avLst>
          </a:prstGeom>
          <a:ln>
            <a:tailEnd type="stealth" w="lg" len="lg"/>
          </a:ln>
        </p:spPr>
        <p:style>
          <a:lnRef idx="3">
            <a:schemeClr val="dk1"/>
          </a:lnRef>
          <a:fillRef idx="0">
            <a:schemeClr val="dk1"/>
          </a:fillRef>
          <a:effectRef idx="2">
            <a:schemeClr val="dk1"/>
          </a:effectRef>
          <a:fontRef idx="minor">
            <a:schemeClr val="tx1"/>
          </a:fontRef>
        </p:style>
      </p:cxnSp>
      <p:cxnSp>
        <p:nvCxnSpPr>
          <p:cNvPr id="26" name="Curved Connector 25"/>
          <p:cNvCxnSpPr/>
          <p:nvPr/>
        </p:nvCxnSpPr>
        <p:spPr>
          <a:xfrm rot="5400000">
            <a:off x="6705600" y="990600"/>
            <a:ext cx="609600" cy="609600"/>
          </a:xfrm>
          <a:prstGeom prst="curvedConnector3">
            <a:avLst>
              <a:gd name="adj1" fmla="val 50000"/>
            </a:avLst>
          </a:prstGeom>
          <a:ln>
            <a:tailEnd type="stealth" w="lg" len="lg"/>
          </a:ln>
        </p:spPr>
        <p:style>
          <a:lnRef idx="3">
            <a:schemeClr val="dk1"/>
          </a:lnRef>
          <a:fillRef idx="0">
            <a:schemeClr val="dk1"/>
          </a:fillRef>
          <a:effectRef idx="2">
            <a:schemeClr val="dk1"/>
          </a:effectRef>
          <a:fontRef idx="minor">
            <a:schemeClr val="tx1"/>
          </a:fontRef>
        </p:style>
      </p:cxnSp>
      <p:cxnSp>
        <p:nvCxnSpPr>
          <p:cNvPr id="29" name="Curved Connector 28"/>
          <p:cNvCxnSpPr/>
          <p:nvPr/>
        </p:nvCxnSpPr>
        <p:spPr>
          <a:xfrm rot="5400000">
            <a:off x="7391400" y="1600200"/>
            <a:ext cx="1447800" cy="990600"/>
          </a:xfrm>
          <a:prstGeom prst="curvedConnector3">
            <a:avLst>
              <a:gd name="adj1" fmla="val 50000"/>
            </a:avLst>
          </a:prstGeom>
          <a:ln>
            <a:tailEnd type="stealth" w="lg" len="lg"/>
          </a:ln>
        </p:spPr>
        <p:style>
          <a:lnRef idx="3">
            <a:schemeClr val="dk1"/>
          </a:lnRef>
          <a:fillRef idx="0">
            <a:schemeClr val="dk1"/>
          </a:fillRef>
          <a:effectRef idx="2">
            <a:schemeClr val="dk1"/>
          </a:effectRef>
          <a:fontRef idx="minor">
            <a:schemeClr val="tx1"/>
          </a:fontRef>
        </p:style>
      </p:cxnSp>
      <p:cxnSp>
        <p:nvCxnSpPr>
          <p:cNvPr id="33" name="Curved Connector 32"/>
          <p:cNvCxnSpPr/>
          <p:nvPr/>
        </p:nvCxnSpPr>
        <p:spPr>
          <a:xfrm flipV="1">
            <a:off x="2438400" y="685800"/>
            <a:ext cx="1143000" cy="228600"/>
          </a:xfrm>
          <a:prstGeom prst="curvedConnector3">
            <a:avLst>
              <a:gd name="adj1" fmla="val 50000"/>
            </a:avLst>
          </a:prstGeom>
          <a:ln>
            <a:tailEnd type="stealth" w="lg" len="lg"/>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152400" y="2152471"/>
            <a:ext cx="1524000" cy="1200329"/>
          </a:xfrm>
          <a:prstGeom prst="rect">
            <a:avLst/>
          </a:prstGeom>
          <a:noFill/>
        </p:spPr>
        <p:txBody>
          <a:bodyPr wrap="square" rtlCol="0">
            <a:spAutoFit/>
          </a:bodyPr>
          <a:lstStyle/>
          <a:p>
            <a:r>
              <a:rPr lang="en-US" dirty="0" smtClean="0"/>
              <a:t>Cost barrier</a:t>
            </a:r>
          </a:p>
          <a:p>
            <a:r>
              <a:rPr lang="en-US" dirty="0" smtClean="0"/>
              <a:t>But no alternative yet</a:t>
            </a:r>
            <a:endParaRPr lang="en-US" dirty="0"/>
          </a:p>
        </p:txBody>
      </p:sp>
      <p:sp>
        <p:nvSpPr>
          <p:cNvPr id="36" name="TextBox 35"/>
          <p:cNvSpPr txBox="1"/>
          <p:nvPr/>
        </p:nvSpPr>
        <p:spPr>
          <a:xfrm>
            <a:off x="1981200" y="2895600"/>
            <a:ext cx="1905000" cy="646331"/>
          </a:xfrm>
          <a:prstGeom prst="rect">
            <a:avLst/>
          </a:prstGeom>
          <a:noFill/>
        </p:spPr>
        <p:txBody>
          <a:bodyPr wrap="square" rtlCol="0">
            <a:spAutoFit/>
          </a:bodyPr>
          <a:lstStyle/>
          <a:p>
            <a:r>
              <a:rPr lang="en-US" dirty="0" smtClean="0"/>
              <a:t>Limited reach</a:t>
            </a:r>
          </a:p>
          <a:p>
            <a:r>
              <a:rPr lang="en-US" dirty="0" smtClean="0"/>
              <a:t>Emerging issues</a:t>
            </a:r>
            <a:endParaRPr lang="en-US" dirty="0"/>
          </a:p>
        </p:txBody>
      </p:sp>
      <p:sp>
        <p:nvSpPr>
          <p:cNvPr id="37" name="TextBox 36"/>
          <p:cNvSpPr txBox="1"/>
          <p:nvPr/>
        </p:nvSpPr>
        <p:spPr>
          <a:xfrm>
            <a:off x="6400800" y="3276600"/>
            <a:ext cx="2743200" cy="646331"/>
          </a:xfrm>
          <a:prstGeom prst="rect">
            <a:avLst/>
          </a:prstGeom>
          <a:noFill/>
        </p:spPr>
        <p:txBody>
          <a:bodyPr wrap="square" rtlCol="0">
            <a:spAutoFit/>
          </a:bodyPr>
          <a:lstStyle/>
          <a:p>
            <a:r>
              <a:rPr lang="en-US" dirty="0" smtClean="0"/>
              <a:t>Cost barrier alternative </a:t>
            </a:r>
          </a:p>
          <a:p>
            <a:r>
              <a:rPr lang="en-US" dirty="0" smtClean="0"/>
              <a:t>compromises in quality</a:t>
            </a:r>
            <a:endParaRPr lang="en-US" dirty="0"/>
          </a:p>
        </p:txBody>
      </p:sp>
      <p:grpSp>
        <p:nvGrpSpPr>
          <p:cNvPr id="2" name="Group 1"/>
          <p:cNvGrpSpPr/>
          <p:nvPr/>
        </p:nvGrpSpPr>
        <p:grpSpPr>
          <a:xfrm>
            <a:off x="0" y="1981200"/>
            <a:ext cx="9144000" cy="4876800"/>
            <a:chOff x="0" y="1981200"/>
            <a:chExt cx="9144000" cy="4876800"/>
          </a:xfrm>
        </p:grpSpPr>
        <p:cxnSp>
          <p:nvCxnSpPr>
            <p:cNvPr id="38" name="Curved Connector 37"/>
            <p:cNvCxnSpPr/>
            <p:nvPr/>
          </p:nvCxnSpPr>
          <p:spPr>
            <a:xfrm rot="5400000">
              <a:off x="5105400" y="3352800"/>
              <a:ext cx="1371600" cy="1219200"/>
            </a:xfrm>
            <a:prstGeom prst="curvedConnector3">
              <a:avLst>
                <a:gd name="adj1" fmla="val 50000"/>
              </a:avLst>
            </a:prstGeom>
            <a:ln>
              <a:tailEnd type="stealth" w="lg" len="lg"/>
            </a:ln>
          </p:spPr>
          <p:style>
            <a:lnRef idx="3">
              <a:schemeClr val="dk1"/>
            </a:lnRef>
            <a:fillRef idx="0">
              <a:schemeClr val="dk1"/>
            </a:fillRef>
            <a:effectRef idx="2">
              <a:schemeClr val="dk1"/>
            </a:effectRef>
            <a:fontRef idx="minor">
              <a:schemeClr val="tx1"/>
            </a:fontRef>
          </p:style>
        </p:cxnSp>
        <p:cxnSp>
          <p:nvCxnSpPr>
            <p:cNvPr id="40" name="Curved Connector 39"/>
            <p:cNvCxnSpPr/>
            <p:nvPr/>
          </p:nvCxnSpPr>
          <p:spPr>
            <a:xfrm rot="5400000">
              <a:off x="4457700" y="2628900"/>
              <a:ext cx="2438400" cy="1600200"/>
            </a:xfrm>
            <a:prstGeom prst="curvedConnector3">
              <a:avLst>
                <a:gd name="adj1" fmla="val 50000"/>
              </a:avLst>
            </a:prstGeom>
            <a:ln>
              <a:tailEnd type="stealth" w="lg" len="lg"/>
            </a:ln>
          </p:spPr>
          <p:style>
            <a:lnRef idx="3">
              <a:schemeClr val="dk1"/>
            </a:lnRef>
            <a:fillRef idx="0">
              <a:schemeClr val="dk1"/>
            </a:fillRef>
            <a:effectRef idx="2">
              <a:schemeClr val="dk1"/>
            </a:effectRef>
            <a:fontRef idx="minor">
              <a:schemeClr val="tx1"/>
            </a:fontRef>
          </p:style>
        </p:cxnSp>
        <p:cxnSp>
          <p:nvCxnSpPr>
            <p:cNvPr id="42" name="Curved Connector 41"/>
            <p:cNvCxnSpPr/>
            <p:nvPr/>
          </p:nvCxnSpPr>
          <p:spPr>
            <a:xfrm rot="5400000">
              <a:off x="4076700" y="3467100"/>
              <a:ext cx="1676400" cy="685800"/>
            </a:xfrm>
            <a:prstGeom prst="curvedConnector3">
              <a:avLst>
                <a:gd name="adj1" fmla="val 50000"/>
              </a:avLst>
            </a:prstGeom>
            <a:ln>
              <a:tailEnd type="stealth" w="lg" len="lg"/>
            </a:ln>
          </p:spPr>
          <p:style>
            <a:lnRef idx="3">
              <a:schemeClr val="dk1"/>
            </a:lnRef>
            <a:fillRef idx="0">
              <a:schemeClr val="dk1"/>
            </a:fillRef>
            <a:effectRef idx="2">
              <a:schemeClr val="dk1"/>
            </a:effectRef>
            <a:fontRef idx="minor">
              <a:schemeClr val="tx1"/>
            </a:fontRef>
          </p:style>
        </p:cxnSp>
        <p:cxnSp>
          <p:nvCxnSpPr>
            <p:cNvPr id="44" name="Curved Connector 43"/>
            <p:cNvCxnSpPr/>
            <p:nvPr/>
          </p:nvCxnSpPr>
          <p:spPr>
            <a:xfrm rot="16200000" flipH="1">
              <a:off x="2667000" y="3124200"/>
              <a:ext cx="2667000" cy="381000"/>
            </a:xfrm>
            <a:prstGeom prst="curvedConnector3">
              <a:avLst>
                <a:gd name="adj1" fmla="val 50000"/>
              </a:avLst>
            </a:prstGeom>
            <a:ln>
              <a:tailEnd type="stealth" w="lg" len="lg"/>
            </a:ln>
          </p:spPr>
          <p:style>
            <a:lnRef idx="3">
              <a:schemeClr val="dk1"/>
            </a:lnRef>
            <a:fillRef idx="0">
              <a:schemeClr val="dk1"/>
            </a:fillRef>
            <a:effectRef idx="2">
              <a:schemeClr val="dk1"/>
            </a:effectRef>
            <a:fontRef idx="minor">
              <a:schemeClr val="tx1"/>
            </a:fontRef>
          </p:style>
        </p:cxnSp>
        <p:cxnSp>
          <p:nvCxnSpPr>
            <p:cNvPr id="46" name="Curved Connector 45"/>
            <p:cNvCxnSpPr/>
            <p:nvPr/>
          </p:nvCxnSpPr>
          <p:spPr>
            <a:xfrm rot="16200000" flipH="1">
              <a:off x="3086100" y="3848100"/>
              <a:ext cx="1066800" cy="533400"/>
            </a:xfrm>
            <a:prstGeom prst="curvedConnector3">
              <a:avLst>
                <a:gd name="adj1" fmla="val 50000"/>
              </a:avLst>
            </a:prstGeom>
            <a:ln>
              <a:tailEnd type="stealth" w="lg" len="lg"/>
            </a:ln>
          </p:spPr>
          <p:style>
            <a:lnRef idx="3">
              <a:schemeClr val="dk1"/>
            </a:lnRef>
            <a:fillRef idx="0">
              <a:schemeClr val="dk1"/>
            </a:fillRef>
            <a:effectRef idx="2">
              <a:schemeClr val="dk1"/>
            </a:effectRef>
            <a:fontRef idx="minor">
              <a:schemeClr val="tx1"/>
            </a:fontRef>
          </p:style>
        </p:cxnSp>
        <p:graphicFrame>
          <p:nvGraphicFramePr>
            <p:cNvPr id="56" name="Diagram 55"/>
            <p:cNvGraphicFramePr/>
            <p:nvPr>
              <p:extLst>
                <p:ext uri="{D42A27DB-BD31-4B8C-83A1-F6EECF244321}">
                  <p14:modId xmlns:p14="http://schemas.microsoft.com/office/powerpoint/2010/main" val="585449521"/>
                </p:ext>
              </p:extLst>
            </p:nvPr>
          </p:nvGraphicFramePr>
          <p:xfrm>
            <a:off x="0" y="4876800"/>
            <a:ext cx="9144000" cy="457200"/>
          </p:xfrm>
          <a:graphic>
            <a:graphicData uri="http://schemas.openxmlformats.org/drawingml/2006/diagram">
              <dgm:relIds xmlns:dgm="http://schemas.openxmlformats.org/drawingml/2006/diagram" xmlns:r="http://schemas.openxmlformats.org/officeDocument/2006/relationships" r:dm="rId54" r:lo="rId55" r:qs="rId56" r:cs="rId57"/>
            </a:graphicData>
          </a:graphic>
        </p:graphicFrame>
        <p:graphicFrame>
          <p:nvGraphicFramePr>
            <p:cNvPr id="58" name="Diagram 57"/>
            <p:cNvGraphicFramePr/>
            <p:nvPr>
              <p:extLst>
                <p:ext uri="{D42A27DB-BD31-4B8C-83A1-F6EECF244321}">
                  <p14:modId xmlns:p14="http://schemas.microsoft.com/office/powerpoint/2010/main" val="3988724749"/>
                </p:ext>
              </p:extLst>
            </p:nvPr>
          </p:nvGraphicFramePr>
          <p:xfrm>
            <a:off x="6858000" y="5105400"/>
            <a:ext cx="2209800" cy="1752600"/>
          </p:xfrm>
          <a:graphic>
            <a:graphicData uri="http://schemas.openxmlformats.org/drawingml/2006/diagram">
              <dgm:relIds xmlns:dgm="http://schemas.openxmlformats.org/drawingml/2006/diagram" xmlns:r="http://schemas.openxmlformats.org/officeDocument/2006/relationships" r:dm="rId59" r:lo="rId60" r:qs="rId61" r:cs="rId62"/>
            </a:graphicData>
          </a:graphic>
        </p:graphicFrame>
        <p:sp>
          <p:nvSpPr>
            <p:cNvPr id="59" name="TextBox 58"/>
            <p:cNvSpPr txBox="1"/>
            <p:nvPr/>
          </p:nvSpPr>
          <p:spPr>
            <a:xfrm>
              <a:off x="0" y="5410200"/>
              <a:ext cx="6699783" cy="923330"/>
            </a:xfrm>
            <a:prstGeom prst="rect">
              <a:avLst/>
            </a:prstGeom>
            <a:noFill/>
          </p:spPr>
          <p:txBody>
            <a:bodyPr wrap="none" rtlCol="0">
              <a:spAutoFit/>
            </a:bodyPr>
            <a:lstStyle/>
            <a:p>
              <a:r>
                <a:rPr lang="en-US" dirty="0" smtClean="0">
                  <a:latin typeface="Cambria" pitchFamily="18" charset="0"/>
                </a:rPr>
                <a:t>Connect anytime anywhere at lowest possible cost through</a:t>
              </a:r>
            </a:p>
            <a:p>
              <a:r>
                <a:rPr lang="en-US" dirty="0" smtClean="0">
                  <a:latin typeface="Cambria" pitchFamily="18" charset="0"/>
                </a:rPr>
                <a:t>Email, </a:t>
              </a:r>
              <a:r>
                <a:rPr lang="en-US" dirty="0" err="1" smtClean="0">
                  <a:latin typeface="Cambria" pitchFamily="18" charset="0"/>
                </a:rPr>
                <a:t>sms</a:t>
              </a:r>
              <a:r>
                <a:rPr lang="en-US" dirty="0" smtClean="0">
                  <a:latin typeface="Cambria" pitchFamily="18" charset="0"/>
                </a:rPr>
                <a:t>, mms, IM, VoIP and of course phone. </a:t>
              </a:r>
            </a:p>
            <a:p>
              <a:r>
                <a:rPr lang="en-US" dirty="0" smtClean="0">
                  <a:latin typeface="Cambria" pitchFamily="18" charset="0"/>
                </a:rPr>
                <a:t>Plus MORE: GPS applications, G-sensor applications, Media player</a:t>
              </a:r>
              <a:endParaRPr lang="en-US" dirty="0">
                <a:latin typeface="Cambria"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descr="E:\Collection\Presentations\Background\Demozos.pn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83299" name="Picture 3"/>
          <p:cNvPicPr>
            <a:picLocks noChangeAspect="1" noChangeArrowheads="1"/>
          </p:cNvPicPr>
          <p:nvPr/>
        </p:nvPicPr>
        <p:blipFill>
          <a:blip r:embed="rId4"/>
          <a:srcRect/>
          <a:stretch>
            <a:fillRect/>
          </a:stretch>
        </p:blipFill>
        <p:spPr bwMode="auto">
          <a:xfrm>
            <a:off x="2286000" y="1814512"/>
            <a:ext cx="4725710" cy="31384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2514600" y="3436203"/>
            <a:ext cx="1843774" cy="830997"/>
          </a:xfrm>
          <a:prstGeom prst="rect">
            <a:avLst/>
          </a:prstGeom>
          <a:noFill/>
          <a:ln>
            <a:solidFill>
              <a:schemeClr val="accent1">
                <a:lumMod val="75000"/>
              </a:schemeClr>
            </a:solidFill>
            <a:prstDash val="dash"/>
          </a:ln>
        </p:spPr>
        <p:txBody>
          <a:bodyPr wrap="none" rtlCol="0">
            <a:spAutoFit/>
          </a:bodyPr>
          <a:lstStyle/>
          <a:p>
            <a:r>
              <a:rPr lang="en-US" sz="4800" smtClean="0">
                <a:blipFill>
                  <a:blip r:embed="rId5"/>
                  <a:tile tx="0" ty="0" sx="100000" sy="100000" flip="none" algn="tl"/>
                </a:blipFill>
              </a:rPr>
              <a:t>Phone</a:t>
            </a:r>
            <a:endParaRPr lang="en-US" sz="4800">
              <a:blipFill>
                <a:blip r:embed="rId5"/>
                <a:tile tx="0" ty="0" sx="100000" sy="100000" flip="none" algn="tl"/>
              </a:blipFill>
            </a:endParaRPr>
          </a:p>
        </p:txBody>
      </p:sp>
      <p:grpSp>
        <p:nvGrpSpPr>
          <p:cNvPr id="31" name="Group 30"/>
          <p:cNvGrpSpPr/>
          <p:nvPr/>
        </p:nvGrpSpPr>
        <p:grpSpPr>
          <a:xfrm>
            <a:off x="0" y="152400"/>
            <a:ext cx="9147473" cy="6666131"/>
            <a:chOff x="0" y="152400"/>
            <a:chExt cx="9147473" cy="6666131"/>
          </a:xfrm>
        </p:grpSpPr>
        <p:sp>
          <p:nvSpPr>
            <p:cNvPr id="7" name="TextBox 6"/>
            <p:cNvSpPr txBox="1"/>
            <p:nvPr/>
          </p:nvSpPr>
          <p:spPr>
            <a:xfrm>
              <a:off x="2286000" y="1066800"/>
              <a:ext cx="2969916" cy="707886"/>
            </a:xfrm>
            <a:prstGeom prst="rect">
              <a:avLst/>
            </a:prstGeom>
            <a:noFill/>
          </p:spPr>
          <p:txBody>
            <a:bodyPr wrap="none" rtlCol="0">
              <a:spAutoFit/>
            </a:bodyPr>
            <a:lstStyle/>
            <a:p>
              <a:r>
                <a:rPr lang="en-US" sz="4000" smtClean="0"/>
                <a:t>Music Player</a:t>
              </a:r>
              <a:endParaRPr lang="en-US" sz="4000"/>
            </a:p>
          </p:txBody>
        </p:sp>
        <p:sp>
          <p:nvSpPr>
            <p:cNvPr id="8" name="TextBox 7"/>
            <p:cNvSpPr txBox="1"/>
            <p:nvPr/>
          </p:nvSpPr>
          <p:spPr>
            <a:xfrm>
              <a:off x="6629400" y="3200400"/>
              <a:ext cx="1852623" cy="707886"/>
            </a:xfrm>
            <a:prstGeom prst="rect">
              <a:avLst/>
            </a:prstGeom>
            <a:noFill/>
          </p:spPr>
          <p:txBody>
            <a:bodyPr wrap="none" rtlCol="0">
              <a:spAutoFit/>
            </a:bodyPr>
            <a:lstStyle/>
            <a:p>
              <a:r>
                <a:rPr lang="en-US" sz="4000" smtClean="0"/>
                <a:t>Camera</a:t>
              </a:r>
              <a:endParaRPr lang="en-US" sz="4000"/>
            </a:p>
          </p:txBody>
        </p:sp>
        <p:sp>
          <p:nvSpPr>
            <p:cNvPr id="9" name="TextBox 8"/>
            <p:cNvSpPr txBox="1"/>
            <p:nvPr/>
          </p:nvSpPr>
          <p:spPr>
            <a:xfrm>
              <a:off x="304800" y="6172200"/>
              <a:ext cx="3226524" cy="646331"/>
            </a:xfrm>
            <a:prstGeom prst="rect">
              <a:avLst/>
            </a:prstGeom>
            <a:noFill/>
          </p:spPr>
          <p:txBody>
            <a:bodyPr wrap="none" rtlCol="0">
              <a:spAutoFit/>
            </a:bodyPr>
            <a:lstStyle/>
            <a:p>
              <a:r>
                <a:rPr lang="en-US" sz="3600" smtClean="0"/>
                <a:t>Video Recorder</a:t>
              </a:r>
              <a:endParaRPr lang="en-US" sz="3600"/>
            </a:p>
          </p:txBody>
        </p:sp>
        <p:sp>
          <p:nvSpPr>
            <p:cNvPr id="10" name="TextBox 9"/>
            <p:cNvSpPr txBox="1"/>
            <p:nvPr/>
          </p:nvSpPr>
          <p:spPr>
            <a:xfrm>
              <a:off x="3124200" y="152400"/>
              <a:ext cx="2919325" cy="584775"/>
            </a:xfrm>
            <a:prstGeom prst="rect">
              <a:avLst/>
            </a:prstGeom>
            <a:noFill/>
          </p:spPr>
          <p:txBody>
            <a:bodyPr wrap="none" rtlCol="0">
              <a:spAutoFit/>
            </a:bodyPr>
            <a:lstStyle/>
            <a:p>
              <a:r>
                <a:rPr lang="en-US" sz="3200" smtClean="0"/>
                <a:t>Audio Recorder</a:t>
              </a:r>
              <a:endParaRPr lang="en-US" sz="3200"/>
            </a:p>
          </p:txBody>
        </p:sp>
        <p:sp>
          <p:nvSpPr>
            <p:cNvPr id="11" name="TextBox 10"/>
            <p:cNvSpPr txBox="1"/>
            <p:nvPr/>
          </p:nvSpPr>
          <p:spPr>
            <a:xfrm>
              <a:off x="914400" y="3505200"/>
              <a:ext cx="1027141" cy="646331"/>
            </a:xfrm>
            <a:prstGeom prst="rect">
              <a:avLst/>
            </a:prstGeom>
            <a:noFill/>
          </p:spPr>
          <p:txBody>
            <a:bodyPr wrap="none" rtlCol="0">
              <a:spAutoFit/>
            </a:bodyPr>
            <a:lstStyle/>
            <a:p>
              <a:r>
                <a:rPr lang="en-US" sz="3600" smtClean="0"/>
                <a:t>PDA</a:t>
              </a:r>
              <a:endParaRPr lang="en-US" sz="3600"/>
            </a:p>
          </p:txBody>
        </p:sp>
        <p:sp>
          <p:nvSpPr>
            <p:cNvPr id="12" name="TextBox 11"/>
            <p:cNvSpPr txBox="1"/>
            <p:nvPr/>
          </p:nvSpPr>
          <p:spPr>
            <a:xfrm>
              <a:off x="6553200" y="2052935"/>
              <a:ext cx="2303836" cy="584775"/>
            </a:xfrm>
            <a:prstGeom prst="rect">
              <a:avLst/>
            </a:prstGeom>
            <a:noFill/>
          </p:spPr>
          <p:txBody>
            <a:bodyPr wrap="none" rtlCol="0">
              <a:spAutoFit/>
            </a:bodyPr>
            <a:lstStyle/>
            <a:p>
              <a:r>
                <a:rPr lang="en-US" sz="3200" smtClean="0"/>
                <a:t>Email Client</a:t>
              </a:r>
              <a:endParaRPr lang="en-US" sz="3200"/>
            </a:p>
          </p:txBody>
        </p:sp>
        <p:sp>
          <p:nvSpPr>
            <p:cNvPr id="13" name="TextBox 12"/>
            <p:cNvSpPr txBox="1"/>
            <p:nvPr/>
          </p:nvSpPr>
          <p:spPr>
            <a:xfrm>
              <a:off x="1828800" y="4495800"/>
              <a:ext cx="2153154" cy="523220"/>
            </a:xfrm>
            <a:prstGeom prst="rect">
              <a:avLst/>
            </a:prstGeom>
            <a:noFill/>
          </p:spPr>
          <p:txBody>
            <a:bodyPr wrap="none" rtlCol="0">
              <a:spAutoFit/>
            </a:bodyPr>
            <a:lstStyle/>
            <a:p>
              <a:r>
                <a:rPr lang="en-US" sz="2800" smtClean="0"/>
                <a:t>Skype Phone</a:t>
              </a:r>
              <a:endParaRPr lang="en-US" sz="2800"/>
            </a:p>
          </p:txBody>
        </p:sp>
        <p:sp>
          <p:nvSpPr>
            <p:cNvPr id="14" name="TextBox 13"/>
            <p:cNvSpPr txBox="1"/>
            <p:nvPr/>
          </p:nvSpPr>
          <p:spPr>
            <a:xfrm>
              <a:off x="5410200" y="838200"/>
              <a:ext cx="699230" cy="461665"/>
            </a:xfrm>
            <a:prstGeom prst="rect">
              <a:avLst/>
            </a:prstGeom>
            <a:noFill/>
          </p:spPr>
          <p:txBody>
            <a:bodyPr wrap="none" rtlCol="0">
              <a:spAutoFit/>
            </a:bodyPr>
            <a:lstStyle/>
            <a:p>
              <a:r>
                <a:rPr lang="en-US" sz="2400" smtClean="0"/>
                <a:t>GPS</a:t>
              </a:r>
              <a:endParaRPr lang="en-US" sz="2400"/>
            </a:p>
          </p:txBody>
        </p:sp>
        <p:sp>
          <p:nvSpPr>
            <p:cNvPr id="15" name="TextBox 14"/>
            <p:cNvSpPr txBox="1"/>
            <p:nvPr/>
          </p:nvSpPr>
          <p:spPr>
            <a:xfrm>
              <a:off x="304800" y="2667000"/>
              <a:ext cx="1856598" cy="707886"/>
            </a:xfrm>
            <a:prstGeom prst="rect">
              <a:avLst/>
            </a:prstGeom>
            <a:noFill/>
          </p:spPr>
          <p:txBody>
            <a:bodyPr wrap="none" rtlCol="0">
              <a:spAutoFit/>
            </a:bodyPr>
            <a:lstStyle/>
            <a:p>
              <a:r>
                <a:rPr lang="en-US" sz="4000" smtClean="0"/>
                <a:t>Gaming</a:t>
              </a:r>
              <a:endParaRPr lang="en-US" sz="4000"/>
            </a:p>
          </p:txBody>
        </p:sp>
        <p:sp>
          <p:nvSpPr>
            <p:cNvPr id="17" name="TextBox 16"/>
            <p:cNvSpPr txBox="1"/>
            <p:nvPr/>
          </p:nvSpPr>
          <p:spPr>
            <a:xfrm>
              <a:off x="3276600" y="5334000"/>
              <a:ext cx="2683748" cy="769441"/>
            </a:xfrm>
            <a:prstGeom prst="rect">
              <a:avLst/>
            </a:prstGeom>
            <a:noFill/>
          </p:spPr>
          <p:txBody>
            <a:bodyPr wrap="none" rtlCol="0">
              <a:spAutoFit/>
            </a:bodyPr>
            <a:lstStyle/>
            <a:p>
              <a:r>
                <a:rPr lang="en-US" sz="4400" smtClean="0"/>
                <a:t>SMS/MMS</a:t>
              </a:r>
              <a:endParaRPr lang="en-US" sz="4400"/>
            </a:p>
          </p:txBody>
        </p:sp>
        <p:sp>
          <p:nvSpPr>
            <p:cNvPr id="18" name="TextBox 17"/>
            <p:cNvSpPr txBox="1"/>
            <p:nvPr/>
          </p:nvSpPr>
          <p:spPr>
            <a:xfrm>
              <a:off x="6221022" y="5943600"/>
              <a:ext cx="2541978" cy="461665"/>
            </a:xfrm>
            <a:prstGeom prst="rect">
              <a:avLst/>
            </a:prstGeom>
            <a:noFill/>
          </p:spPr>
          <p:txBody>
            <a:bodyPr wrap="none" rtlCol="0">
              <a:spAutoFit/>
            </a:bodyPr>
            <a:lstStyle/>
            <a:p>
              <a:r>
                <a:rPr lang="en-US" sz="2400" smtClean="0"/>
                <a:t>Document Viewer</a:t>
              </a:r>
              <a:endParaRPr lang="en-US" sz="2400"/>
            </a:p>
          </p:txBody>
        </p:sp>
        <p:sp>
          <p:nvSpPr>
            <p:cNvPr id="19" name="TextBox 18"/>
            <p:cNvSpPr txBox="1"/>
            <p:nvPr/>
          </p:nvSpPr>
          <p:spPr>
            <a:xfrm>
              <a:off x="6248400" y="5105400"/>
              <a:ext cx="2750240" cy="646331"/>
            </a:xfrm>
            <a:prstGeom prst="rect">
              <a:avLst/>
            </a:prstGeom>
            <a:noFill/>
          </p:spPr>
          <p:txBody>
            <a:bodyPr wrap="none" rtlCol="0">
              <a:spAutoFit/>
            </a:bodyPr>
            <a:lstStyle/>
            <a:p>
              <a:r>
                <a:rPr lang="en-US" sz="3600" smtClean="0"/>
                <a:t>Photo Album</a:t>
              </a:r>
              <a:endParaRPr lang="en-US" sz="3600"/>
            </a:p>
          </p:txBody>
        </p:sp>
        <p:sp>
          <p:nvSpPr>
            <p:cNvPr id="20" name="TextBox 19"/>
            <p:cNvSpPr txBox="1"/>
            <p:nvPr/>
          </p:nvSpPr>
          <p:spPr>
            <a:xfrm>
              <a:off x="762000" y="5410200"/>
              <a:ext cx="2204450" cy="461665"/>
            </a:xfrm>
            <a:prstGeom prst="rect">
              <a:avLst/>
            </a:prstGeom>
            <a:noFill/>
          </p:spPr>
          <p:txBody>
            <a:bodyPr wrap="none" rtlCol="0">
              <a:spAutoFit/>
            </a:bodyPr>
            <a:lstStyle/>
            <a:p>
              <a:r>
                <a:rPr lang="en-US" sz="2400" smtClean="0"/>
                <a:t>Online Services</a:t>
              </a:r>
              <a:endParaRPr lang="en-US" sz="2400"/>
            </a:p>
          </p:txBody>
        </p:sp>
        <p:sp>
          <p:nvSpPr>
            <p:cNvPr id="21" name="TextBox 20"/>
            <p:cNvSpPr txBox="1"/>
            <p:nvPr/>
          </p:nvSpPr>
          <p:spPr>
            <a:xfrm>
              <a:off x="6400800" y="381000"/>
              <a:ext cx="2545697" cy="584775"/>
            </a:xfrm>
            <a:prstGeom prst="rect">
              <a:avLst/>
            </a:prstGeom>
            <a:noFill/>
          </p:spPr>
          <p:txBody>
            <a:bodyPr wrap="none" rtlCol="0">
              <a:spAutoFit/>
            </a:bodyPr>
            <a:lstStyle/>
            <a:p>
              <a:r>
                <a:rPr lang="en-US" sz="3200" smtClean="0"/>
                <a:t>Web Browser</a:t>
              </a:r>
              <a:endParaRPr lang="en-US" sz="3200"/>
            </a:p>
          </p:txBody>
        </p:sp>
        <p:sp>
          <p:nvSpPr>
            <p:cNvPr id="22" name="TextBox 21"/>
            <p:cNvSpPr txBox="1"/>
            <p:nvPr/>
          </p:nvSpPr>
          <p:spPr>
            <a:xfrm>
              <a:off x="2133600" y="152400"/>
              <a:ext cx="553357" cy="461665"/>
            </a:xfrm>
            <a:prstGeom prst="rect">
              <a:avLst/>
            </a:prstGeom>
            <a:noFill/>
          </p:spPr>
          <p:txBody>
            <a:bodyPr wrap="none" rtlCol="0">
              <a:spAutoFit/>
            </a:bodyPr>
            <a:lstStyle/>
            <a:p>
              <a:r>
                <a:rPr lang="en-US" sz="2400" smtClean="0"/>
                <a:t>TV</a:t>
              </a:r>
              <a:endParaRPr lang="en-US" sz="2400"/>
            </a:p>
          </p:txBody>
        </p:sp>
        <p:sp>
          <p:nvSpPr>
            <p:cNvPr id="23" name="TextBox 22"/>
            <p:cNvSpPr txBox="1"/>
            <p:nvPr/>
          </p:nvSpPr>
          <p:spPr>
            <a:xfrm>
              <a:off x="7924800" y="4262735"/>
              <a:ext cx="601447" cy="461665"/>
            </a:xfrm>
            <a:prstGeom prst="rect">
              <a:avLst/>
            </a:prstGeom>
            <a:noFill/>
          </p:spPr>
          <p:txBody>
            <a:bodyPr wrap="none" rtlCol="0">
              <a:spAutoFit/>
            </a:bodyPr>
            <a:lstStyle/>
            <a:p>
              <a:r>
                <a:rPr lang="en-US" sz="2400" smtClean="0"/>
                <a:t>FM</a:t>
              </a:r>
              <a:endParaRPr lang="en-US" sz="2400"/>
            </a:p>
          </p:txBody>
        </p:sp>
        <p:sp>
          <p:nvSpPr>
            <p:cNvPr id="24" name="TextBox 23"/>
            <p:cNvSpPr txBox="1"/>
            <p:nvPr/>
          </p:nvSpPr>
          <p:spPr>
            <a:xfrm>
              <a:off x="7391400" y="1066800"/>
              <a:ext cx="1380506" cy="707886"/>
            </a:xfrm>
            <a:prstGeom prst="rect">
              <a:avLst/>
            </a:prstGeom>
            <a:noFill/>
          </p:spPr>
          <p:txBody>
            <a:bodyPr wrap="none" rtlCol="0">
              <a:spAutoFit/>
            </a:bodyPr>
            <a:lstStyle/>
            <a:p>
              <a:r>
                <a:rPr lang="en-US" sz="4000" smtClean="0"/>
                <a:t>Clock</a:t>
              </a:r>
              <a:endParaRPr lang="en-US" sz="4000"/>
            </a:p>
          </p:txBody>
        </p:sp>
        <p:sp>
          <p:nvSpPr>
            <p:cNvPr id="25" name="TextBox 24"/>
            <p:cNvSpPr txBox="1"/>
            <p:nvPr/>
          </p:nvSpPr>
          <p:spPr>
            <a:xfrm>
              <a:off x="152400" y="4953000"/>
              <a:ext cx="883512" cy="400110"/>
            </a:xfrm>
            <a:prstGeom prst="rect">
              <a:avLst/>
            </a:prstGeom>
            <a:noFill/>
          </p:spPr>
          <p:txBody>
            <a:bodyPr wrap="none" rtlCol="0">
              <a:spAutoFit/>
            </a:bodyPr>
            <a:lstStyle/>
            <a:p>
              <a:r>
                <a:rPr lang="en-US" sz="2000" smtClean="0"/>
                <a:t>Wallet</a:t>
              </a:r>
              <a:endParaRPr lang="en-US" sz="2000"/>
            </a:p>
          </p:txBody>
        </p:sp>
        <p:sp>
          <p:nvSpPr>
            <p:cNvPr id="26" name="TextBox 25"/>
            <p:cNvSpPr txBox="1"/>
            <p:nvPr/>
          </p:nvSpPr>
          <p:spPr>
            <a:xfrm>
              <a:off x="1090436" y="1882914"/>
              <a:ext cx="2414764" cy="707886"/>
            </a:xfrm>
            <a:prstGeom prst="rect">
              <a:avLst/>
            </a:prstGeom>
            <a:noFill/>
          </p:spPr>
          <p:txBody>
            <a:bodyPr wrap="none" rtlCol="0">
              <a:spAutoFit/>
            </a:bodyPr>
            <a:lstStyle/>
            <a:p>
              <a:r>
                <a:rPr lang="en-US" sz="4000" smtClean="0"/>
                <a:t>Calculator</a:t>
              </a:r>
              <a:endParaRPr lang="en-US" sz="4000"/>
            </a:p>
          </p:txBody>
        </p:sp>
        <p:sp>
          <p:nvSpPr>
            <p:cNvPr id="27" name="TextBox 26"/>
            <p:cNvSpPr txBox="1"/>
            <p:nvPr/>
          </p:nvSpPr>
          <p:spPr>
            <a:xfrm>
              <a:off x="228600" y="4038600"/>
              <a:ext cx="1434047" cy="707886"/>
            </a:xfrm>
            <a:prstGeom prst="rect">
              <a:avLst/>
            </a:prstGeom>
            <a:noFill/>
          </p:spPr>
          <p:txBody>
            <a:bodyPr wrap="none" rtlCol="0">
              <a:spAutoFit/>
            </a:bodyPr>
            <a:lstStyle/>
            <a:p>
              <a:r>
                <a:rPr lang="en-US" sz="4000" smtClean="0"/>
                <a:t>Torch</a:t>
              </a:r>
              <a:endParaRPr lang="en-US" sz="4000"/>
            </a:p>
          </p:txBody>
        </p:sp>
        <p:sp>
          <p:nvSpPr>
            <p:cNvPr id="28" name="TextBox 27"/>
            <p:cNvSpPr txBox="1"/>
            <p:nvPr/>
          </p:nvSpPr>
          <p:spPr>
            <a:xfrm>
              <a:off x="4373735" y="6324600"/>
              <a:ext cx="1468544" cy="400110"/>
            </a:xfrm>
            <a:prstGeom prst="rect">
              <a:avLst/>
            </a:prstGeom>
            <a:noFill/>
          </p:spPr>
          <p:txBody>
            <a:bodyPr wrap="none" rtlCol="0">
              <a:spAutoFit/>
            </a:bodyPr>
            <a:lstStyle/>
            <a:p>
              <a:r>
                <a:rPr lang="en-US" sz="2000" smtClean="0"/>
                <a:t>Level Meter</a:t>
              </a:r>
              <a:endParaRPr lang="en-US" sz="2000"/>
            </a:p>
          </p:txBody>
        </p:sp>
        <p:sp>
          <p:nvSpPr>
            <p:cNvPr id="29" name="TextBox 28"/>
            <p:cNvSpPr txBox="1"/>
            <p:nvPr/>
          </p:nvSpPr>
          <p:spPr>
            <a:xfrm>
              <a:off x="6858000" y="2743200"/>
              <a:ext cx="2289473" cy="461665"/>
            </a:xfrm>
            <a:prstGeom prst="rect">
              <a:avLst/>
            </a:prstGeom>
            <a:noFill/>
          </p:spPr>
          <p:txBody>
            <a:bodyPr wrap="none" rtlCol="0">
              <a:spAutoFit/>
            </a:bodyPr>
            <a:lstStyle/>
            <a:p>
              <a:r>
                <a:rPr lang="en-US" sz="2400" smtClean="0"/>
                <a:t>Back up Storage</a:t>
              </a:r>
              <a:endParaRPr lang="en-US" sz="2400"/>
            </a:p>
          </p:txBody>
        </p:sp>
        <p:sp>
          <p:nvSpPr>
            <p:cNvPr id="30" name="TextBox 29"/>
            <p:cNvSpPr txBox="1"/>
            <p:nvPr/>
          </p:nvSpPr>
          <p:spPr>
            <a:xfrm>
              <a:off x="0" y="609600"/>
              <a:ext cx="2662460" cy="646331"/>
            </a:xfrm>
            <a:prstGeom prst="rect">
              <a:avLst/>
            </a:prstGeom>
            <a:noFill/>
          </p:spPr>
          <p:txBody>
            <a:bodyPr wrap="none" rtlCol="0">
              <a:spAutoFit/>
            </a:bodyPr>
            <a:lstStyle/>
            <a:p>
              <a:r>
                <a:rPr lang="en-US" sz="3600" smtClean="0"/>
                <a:t>Video Player</a:t>
              </a:r>
              <a:endParaRPr lang="en-US" sz="3600"/>
            </a:p>
          </p:txBody>
        </p:sp>
      </p:gr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knew. </a:t>
            </a:r>
            <a:br>
              <a:rPr lang="en-US" dirty="0" smtClean="0"/>
            </a:br>
            <a:r>
              <a:rPr lang="en-US" dirty="0" smtClean="0"/>
              <a:t>But, are you aware?</a:t>
            </a:r>
            <a:endParaRPr lang="en-US" dirty="0"/>
          </a:p>
        </p:txBody>
      </p:sp>
      <p:sp>
        <p:nvSpPr>
          <p:cNvPr id="3" name="Content Placeholder 2"/>
          <p:cNvSpPr>
            <a:spLocks noGrp="1"/>
          </p:cNvSpPr>
          <p:nvPr>
            <p:ph idx="1"/>
          </p:nvPr>
        </p:nvSpPr>
        <p:spPr/>
        <p:txBody>
          <a:bodyPr>
            <a:normAutofit fontScale="92500" lnSpcReduction="20000"/>
          </a:bodyPr>
          <a:lstStyle/>
          <a:p>
            <a:pPr>
              <a:spcAft>
                <a:spcPts val="1200"/>
              </a:spcAft>
            </a:pPr>
            <a:r>
              <a:rPr lang="en-US" dirty="0" smtClean="0"/>
              <a:t>Who invented these life changing technologies? People like you!!</a:t>
            </a:r>
          </a:p>
          <a:p>
            <a:pPr>
              <a:spcAft>
                <a:spcPts val="1200"/>
              </a:spcAft>
            </a:pPr>
            <a:r>
              <a:rPr lang="en-US" dirty="0" smtClean="0"/>
              <a:t>Until ____??, there was no schedule for the ship carrying containers of goods to arrive at the port.</a:t>
            </a:r>
          </a:p>
          <a:p>
            <a:pPr>
              <a:spcAft>
                <a:spcPts val="1200"/>
              </a:spcAft>
            </a:pPr>
            <a:r>
              <a:rPr lang="en-US" dirty="0" smtClean="0"/>
              <a:t>Today, you can track your parcel from the time it leaves the source until it arrives at your door step.</a:t>
            </a:r>
          </a:p>
          <a:p>
            <a:pPr>
              <a:spcAft>
                <a:spcPts val="1200"/>
              </a:spcAft>
            </a:pPr>
            <a:r>
              <a:rPr lang="en-US" dirty="0" smtClean="0"/>
              <a:t>Tomorrow, your devices are going to be intelligent enough to tell the supplier when to dispatch what, without you being involved.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Collection\Presentations\Background\Demozos.pn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3400" y="5334000"/>
            <a:ext cx="2151038" cy="1200329"/>
          </a:xfrm>
          <a:prstGeom prst="rect">
            <a:avLst/>
          </a:prstGeom>
          <a:noFill/>
        </p:spPr>
        <p:txBody>
          <a:bodyPr wrap="none" rtlCol="0">
            <a:spAutoFit/>
          </a:bodyPr>
          <a:lstStyle/>
          <a:p>
            <a:r>
              <a:rPr lang="en-US" dirty="0" smtClean="0"/>
              <a:t>Xerox’s Photocopier</a:t>
            </a:r>
          </a:p>
          <a:p>
            <a:r>
              <a:rPr lang="en-US" dirty="0" smtClean="0"/>
              <a:t>Sony’s walkman</a:t>
            </a:r>
          </a:p>
          <a:p>
            <a:r>
              <a:rPr lang="en-US" dirty="0" smtClean="0"/>
              <a:t>Hotmail’s webmail</a:t>
            </a:r>
          </a:p>
          <a:p>
            <a:endParaRPr lang="en-US" dirty="0"/>
          </a:p>
        </p:txBody>
      </p:sp>
      <p:sp>
        <p:nvSpPr>
          <p:cNvPr id="13" name="Rectangle 12"/>
          <p:cNvSpPr/>
          <p:nvPr/>
        </p:nvSpPr>
        <p:spPr>
          <a:xfrm>
            <a:off x="3657600" y="5334000"/>
            <a:ext cx="2895600" cy="923330"/>
          </a:xfrm>
          <a:prstGeom prst="rect">
            <a:avLst/>
          </a:prstGeom>
        </p:spPr>
        <p:txBody>
          <a:bodyPr wrap="square">
            <a:spAutoFit/>
          </a:bodyPr>
          <a:lstStyle/>
          <a:p>
            <a:r>
              <a:rPr lang="en-US" dirty="0" smtClean="0"/>
              <a:t>Dell's direct marketing, </a:t>
            </a:r>
          </a:p>
          <a:p>
            <a:r>
              <a:rPr lang="en-US" dirty="0" smtClean="0"/>
              <a:t>Google search engine</a:t>
            </a:r>
          </a:p>
          <a:p>
            <a:r>
              <a:rPr lang="en-US" dirty="0" smtClean="0"/>
              <a:t>US's economic supremacy</a:t>
            </a:r>
            <a:endParaRPr lang="en-US" dirty="0"/>
          </a:p>
        </p:txBody>
      </p:sp>
      <p:sp>
        <p:nvSpPr>
          <p:cNvPr id="14" name="Rectangle 13"/>
          <p:cNvSpPr/>
          <p:nvPr/>
        </p:nvSpPr>
        <p:spPr>
          <a:xfrm>
            <a:off x="6781800" y="5334000"/>
            <a:ext cx="2590800" cy="1477328"/>
          </a:xfrm>
          <a:prstGeom prst="rect">
            <a:avLst/>
          </a:prstGeom>
        </p:spPr>
        <p:txBody>
          <a:bodyPr wrap="square">
            <a:spAutoFit/>
          </a:bodyPr>
          <a:lstStyle/>
          <a:p>
            <a:r>
              <a:rPr lang="en-US" dirty="0" smtClean="0"/>
              <a:t>Nintendo </a:t>
            </a:r>
            <a:r>
              <a:rPr lang="en-US" dirty="0" err="1" smtClean="0"/>
              <a:t>Wii</a:t>
            </a:r>
            <a:endParaRPr lang="en-US" dirty="0" smtClean="0"/>
          </a:p>
          <a:p>
            <a:r>
              <a:rPr lang="en-US" dirty="0" smtClean="0"/>
              <a:t>Apple's </a:t>
            </a:r>
            <a:r>
              <a:rPr lang="en-US" dirty="0" err="1" smtClean="0"/>
              <a:t>iPhone</a:t>
            </a:r>
            <a:endParaRPr lang="en-US" dirty="0" smtClean="0"/>
          </a:p>
          <a:p>
            <a:r>
              <a:rPr lang="en-US" dirty="0" err="1" smtClean="0"/>
              <a:t>Barack</a:t>
            </a:r>
            <a:r>
              <a:rPr lang="en-US" dirty="0" smtClean="0"/>
              <a:t> </a:t>
            </a:r>
            <a:r>
              <a:rPr lang="en-US" dirty="0" err="1" smtClean="0"/>
              <a:t>Obama's</a:t>
            </a:r>
            <a:r>
              <a:rPr lang="en-US" dirty="0" smtClean="0"/>
              <a:t> </a:t>
            </a:r>
            <a:br>
              <a:rPr lang="en-US" dirty="0" smtClean="0"/>
            </a:br>
            <a:r>
              <a:rPr lang="en-US" dirty="0" smtClean="0"/>
              <a:t>presidential campaign </a:t>
            </a:r>
            <a:br>
              <a:rPr lang="en-US" dirty="0" smtClean="0"/>
            </a:br>
            <a:r>
              <a:rPr lang="en-US" dirty="0" smtClean="0"/>
              <a:t>for change </a:t>
            </a:r>
            <a:endParaRPr lang="en-US" dirty="0"/>
          </a:p>
        </p:txBody>
      </p:sp>
      <p:graphicFrame>
        <p:nvGraphicFramePr>
          <p:cNvPr id="15" name="Content Placeholder 3"/>
          <p:cNvGraphicFramePr>
            <a:graphicFrameLocks noGrp="1"/>
          </p:cNvGraphicFramePr>
          <p:nvPr/>
        </p:nvGraphicFramePr>
        <p:xfrm>
          <a:off x="0" y="1"/>
          <a:ext cx="8991600" cy="5486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is not enough</a:t>
            </a:r>
            <a:endParaRPr lang="en-US" dirty="0"/>
          </a:p>
        </p:txBody>
      </p:sp>
      <p:sp>
        <p:nvSpPr>
          <p:cNvPr id="3" name="Content Placeholder 2"/>
          <p:cNvSpPr>
            <a:spLocks noGrp="1"/>
          </p:cNvSpPr>
          <p:nvPr>
            <p:ph idx="1"/>
          </p:nvPr>
        </p:nvSpPr>
        <p:spPr/>
        <p:txBody>
          <a:bodyPr>
            <a:normAutofit/>
          </a:bodyPr>
          <a:lstStyle/>
          <a:p>
            <a:r>
              <a:rPr lang="en-US" dirty="0"/>
              <a:t>Sometimes, product innovation alone is not sufficient for business success. We have seen many examples of the innovative product being quickly copied by industry giants, and making their copied product successful instead through their influence, capacity and market reach, eventually killing the original. Microsoft is notoriously known for this kind of strategy.</a:t>
            </a:r>
          </a:p>
        </p:txBody>
      </p:sp>
    </p:spTree>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4210050" y="0"/>
            <a:ext cx="4933950" cy="6858000"/>
            <a:chOff x="4210050" y="0"/>
            <a:chExt cx="4933950" cy="6858000"/>
          </a:xfrm>
        </p:grpSpPr>
        <p:pic>
          <p:nvPicPr>
            <p:cNvPr id="182276" name="Picture 4" descr="http://t3.gstatic.com/images?q=tbn:vqBPbcaRFyEhfM:http://www.elpais.com.co/blogs/fotos_notas/20080102/netscape.jpg"/>
            <p:cNvPicPr>
              <a:picLocks noChangeAspect="1" noChangeArrowheads="1"/>
            </p:cNvPicPr>
            <p:nvPr/>
          </p:nvPicPr>
          <p:blipFill>
            <a:blip r:embed="rId2"/>
            <a:srcRect l="16971" r="20757"/>
            <a:stretch>
              <a:fillRect/>
            </a:stretch>
          </p:blipFill>
          <p:spPr bwMode="auto">
            <a:xfrm>
              <a:off x="8001000" y="0"/>
              <a:ext cx="1143000" cy="1219200"/>
            </a:xfrm>
            <a:prstGeom prst="rect">
              <a:avLst/>
            </a:prstGeom>
            <a:noFill/>
          </p:spPr>
        </p:pic>
        <p:pic>
          <p:nvPicPr>
            <p:cNvPr id="7" name="Picture 2" descr="http://scrapetv.com/News/News%20Pages/Technology/images/microsoft-internet-explorer-8.jpg"/>
            <p:cNvPicPr>
              <a:picLocks noChangeAspect="1" noChangeArrowheads="1"/>
            </p:cNvPicPr>
            <p:nvPr/>
          </p:nvPicPr>
          <p:blipFill>
            <a:blip r:embed="rId3" cstate="print">
              <a:clrChange>
                <a:clrFrom>
                  <a:srgbClr val="FFFFFF"/>
                </a:clrFrom>
                <a:clrTo>
                  <a:srgbClr val="FFFFFF">
                    <a:alpha val="0"/>
                  </a:srgbClr>
                </a:clrTo>
              </a:clrChange>
            </a:blip>
            <a:srcRect l="20338" t="3899" r="22039"/>
            <a:stretch>
              <a:fillRect/>
            </a:stretch>
          </p:blipFill>
          <p:spPr bwMode="auto">
            <a:xfrm>
              <a:off x="7848600" y="5486400"/>
              <a:ext cx="1295400" cy="1371600"/>
            </a:xfrm>
            <a:prstGeom prst="rect">
              <a:avLst/>
            </a:prstGeom>
            <a:noFill/>
          </p:spPr>
        </p:pic>
        <p:grpSp>
          <p:nvGrpSpPr>
            <p:cNvPr id="3" name="Group 19"/>
            <p:cNvGrpSpPr/>
            <p:nvPr/>
          </p:nvGrpSpPr>
          <p:grpSpPr>
            <a:xfrm>
              <a:off x="4210050" y="989806"/>
              <a:ext cx="4857750" cy="4420394"/>
              <a:chOff x="3429000" y="914400"/>
              <a:chExt cx="5314950" cy="5106194"/>
            </a:xfrm>
          </p:grpSpPr>
          <p:pic>
            <p:nvPicPr>
              <p:cNvPr id="182278" name="Picture 6" descr="Netscape user share since 1994"/>
              <p:cNvPicPr>
                <a:picLocks noChangeAspect="1" noChangeArrowheads="1"/>
              </p:cNvPicPr>
              <p:nvPr/>
            </p:nvPicPr>
            <p:blipFill>
              <a:blip r:embed="rId4"/>
              <a:srcRect/>
              <a:stretch>
                <a:fillRect/>
              </a:stretch>
            </p:blipFill>
            <p:spPr bwMode="auto">
              <a:xfrm>
                <a:off x="3429000" y="1219200"/>
                <a:ext cx="4095750" cy="2047876"/>
              </a:xfrm>
              <a:prstGeom prst="rect">
                <a:avLst/>
              </a:prstGeom>
              <a:noFill/>
            </p:spPr>
          </p:pic>
          <p:pic>
            <p:nvPicPr>
              <p:cNvPr id="182280" name="Picture 8" descr="Internet Explorer user share since 1995"/>
              <p:cNvPicPr>
                <a:picLocks noChangeAspect="1" noChangeArrowheads="1"/>
              </p:cNvPicPr>
              <p:nvPr/>
            </p:nvPicPr>
            <p:blipFill>
              <a:blip r:embed="rId5"/>
              <a:srcRect/>
              <a:stretch>
                <a:fillRect/>
              </a:stretch>
            </p:blipFill>
            <p:spPr bwMode="auto">
              <a:xfrm>
                <a:off x="3810000" y="3352800"/>
                <a:ext cx="4933950" cy="2552700"/>
              </a:xfrm>
              <a:prstGeom prst="rect">
                <a:avLst/>
              </a:prstGeom>
              <a:noFill/>
            </p:spPr>
          </p:pic>
          <p:cxnSp>
            <p:nvCxnSpPr>
              <p:cNvPr id="12" name="Straight Connector 11"/>
              <p:cNvCxnSpPr/>
              <p:nvPr/>
            </p:nvCxnSpPr>
            <p:spPr>
              <a:xfrm rot="5400000" flipH="1" flipV="1">
                <a:off x="1789906" y="3467100"/>
                <a:ext cx="51061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2552700" y="3467100"/>
                <a:ext cx="51061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3314700" y="3467100"/>
                <a:ext cx="51061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4075906" y="3467100"/>
                <a:ext cx="51061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4837906" y="3467100"/>
                <a:ext cx="5106194" cy="794"/>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182282" name="Picture 10" descr="http://i.zdnet.com/blogs/browser_market_share_summer09.jpg"/>
          <p:cNvPicPr>
            <a:picLocks noChangeAspect="1" noChangeArrowheads="1"/>
          </p:cNvPicPr>
          <p:nvPr/>
        </p:nvPicPr>
        <p:blipFill>
          <a:blip r:embed="rId6"/>
          <a:srcRect/>
          <a:stretch>
            <a:fillRect/>
          </a:stretch>
        </p:blipFill>
        <p:spPr bwMode="auto">
          <a:xfrm>
            <a:off x="-1" y="0"/>
            <a:ext cx="3622183" cy="6858000"/>
          </a:xfrm>
          <a:prstGeom prst="rect">
            <a:avLst/>
          </a:prstGeom>
          <a:ln>
            <a:noFill/>
          </a:ln>
          <a:effectLst>
            <a:outerShdw blurRad="292100" dist="139700" dir="2700000" algn="tl" rotWithShape="0">
              <a:srgbClr val="333333">
                <a:alpha val="65000"/>
              </a:srgbClr>
            </a:outerShdw>
          </a:effectLst>
        </p:spPr>
      </p:pic>
      <p:pic>
        <p:nvPicPr>
          <p:cNvPr id="182284" name="Picture 12" descr="http://t1.gstatic.com/images?q=tbn:4CTpPS7Jml68jM:http://computerdudetricities.com/technology/images/4.gif"/>
          <p:cNvPicPr>
            <a:picLocks noChangeAspect="1" noChangeArrowheads="1"/>
          </p:cNvPicPr>
          <p:nvPr/>
        </p:nvPicPr>
        <p:blipFill>
          <a:blip r:embed="rId7"/>
          <a:srcRect/>
          <a:stretch>
            <a:fillRect/>
          </a:stretch>
        </p:blipFill>
        <p:spPr bwMode="auto">
          <a:xfrm>
            <a:off x="0" y="5257800"/>
            <a:ext cx="1524000" cy="1524001"/>
          </a:xfrm>
          <a:prstGeom prst="rect">
            <a:avLst/>
          </a:prstGeom>
          <a:noFill/>
        </p:spPr>
      </p:pic>
      <p:sp>
        <p:nvSpPr>
          <p:cNvPr id="23" name="TextBox 22"/>
          <p:cNvSpPr txBox="1"/>
          <p:nvPr/>
        </p:nvSpPr>
        <p:spPr>
          <a:xfrm>
            <a:off x="0" y="6427113"/>
            <a:ext cx="1521570" cy="430887"/>
          </a:xfrm>
          <a:prstGeom prst="rect">
            <a:avLst/>
          </a:prstGeom>
          <a:noFill/>
        </p:spPr>
        <p:txBody>
          <a:bodyPr wrap="none" rtlCol="0">
            <a:spAutoFit/>
          </a:bodyPr>
          <a:lstStyle/>
          <a:p>
            <a:r>
              <a:rPr lang="en-US" sz="2200" smtClean="0"/>
              <a:t>1 Sep 2009</a:t>
            </a:r>
            <a:endParaRPr lang="en-US" sz="220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xplosion 1 4"/>
          <p:cNvSpPr/>
          <p:nvPr/>
        </p:nvSpPr>
        <p:spPr>
          <a:xfrm>
            <a:off x="5334000" y="381000"/>
            <a:ext cx="3124200" cy="1676400"/>
          </a:xfrm>
          <a:prstGeom prst="irregularSeal1">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smtClean="0"/>
              <a:t>Impossible</a:t>
            </a:r>
            <a:endParaRPr lang="en-US" sz="2400" dirty="0"/>
          </a:p>
        </p:txBody>
      </p:sp>
      <p:sp>
        <p:nvSpPr>
          <p:cNvPr id="6" name="Explosion 2 5"/>
          <p:cNvSpPr/>
          <p:nvPr/>
        </p:nvSpPr>
        <p:spPr>
          <a:xfrm>
            <a:off x="228600" y="2971800"/>
            <a:ext cx="2667000" cy="1752600"/>
          </a:xfrm>
          <a:prstGeom prst="irregularSeal2">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smtClean="0"/>
              <a:t>No way</a:t>
            </a:r>
            <a:endParaRPr lang="en-US" sz="2400" dirty="0"/>
          </a:p>
        </p:txBody>
      </p:sp>
      <p:sp>
        <p:nvSpPr>
          <p:cNvPr id="7" name="Explosion 1 6"/>
          <p:cNvSpPr/>
          <p:nvPr/>
        </p:nvSpPr>
        <p:spPr>
          <a:xfrm>
            <a:off x="533400" y="4800600"/>
            <a:ext cx="2438400" cy="2057400"/>
          </a:xfrm>
          <a:prstGeom prst="irregularSeal1">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smtClean="0"/>
              <a:t>Not possible</a:t>
            </a:r>
            <a:endParaRPr lang="en-US" sz="2400" dirty="0"/>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llection\Presentations\Background\Demozos.pn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154942" y="6477000"/>
            <a:ext cx="4989058" cy="369332"/>
          </a:xfrm>
          <a:prstGeom prst="rect">
            <a:avLst/>
          </a:prstGeom>
          <a:noFill/>
        </p:spPr>
        <p:txBody>
          <a:bodyPr wrap="none" rtlCol="0">
            <a:spAutoFit/>
          </a:bodyPr>
          <a:lstStyle/>
          <a:p>
            <a:pPr algn="r"/>
            <a:r>
              <a:rPr lang="en-US" dirty="0" smtClean="0"/>
              <a:t>Source: World Intellectual Property Organization</a:t>
            </a:r>
            <a:endParaRPr lang="en-US" dirty="0"/>
          </a:p>
        </p:txBody>
      </p:sp>
      <p:graphicFrame>
        <p:nvGraphicFramePr>
          <p:cNvPr id="6" name="Diagram 5"/>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Collection\Miscellaneous\Optical Illusion\anotherturn.jpg"/>
          <p:cNvPicPr>
            <a:picLocks noChangeAspect="1" noChangeArrowheads="1"/>
          </p:cNvPicPr>
          <p:nvPr/>
        </p:nvPicPr>
        <p:blipFill>
          <a:blip r:embed="rId2"/>
          <a:srcRect/>
          <a:stretch>
            <a:fillRect/>
          </a:stretch>
        </p:blipFill>
        <p:spPr bwMode="auto">
          <a:xfrm>
            <a:off x="1" y="0"/>
            <a:ext cx="9144000" cy="6766560"/>
          </a:xfrm>
          <a:prstGeom prst="rect">
            <a:avLst/>
          </a:prstGeom>
          <a:solidFill>
            <a:srgbClr val="FFFF00"/>
          </a:solidFill>
        </p:spPr>
      </p:pic>
      <p:sp>
        <p:nvSpPr>
          <p:cNvPr id="3" name="Parallelogram 2"/>
          <p:cNvSpPr/>
          <p:nvPr/>
        </p:nvSpPr>
        <p:spPr>
          <a:xfrm rot="10800000">
            <a:off x="609601" y="1828800"/>
            <a:ext cx="2057400" cy="804672"/>
          </a:xfrm>
          <a:prstGeom prst="parallelogram">
            <a:avLst>
              <a:gd name="adj" fmla="val 80219"/>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arallelogram 3"/>
          <p:cNvSpPr/>
          <p:nvPr/>
        </p:nvSpPr>
        <p:spPr>
          <a:xfrm rot="13866922">
            <a:off x="6635853" y="2125743"/>
            <a:ext cx="2057400" cy="804672"/>
          </a:xfrm>
          <a:prstGeom prst="parallelogram">
            <a:avLst>
              <a:gd name="adj" fmla="val 80219"/>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Parallelogram 4"/>
          <p:cNvSpPr/>
          <p:nvPr/>
        </p:nvSpPr>
        <p:spPr>
          <a:xfrm rot="10800000">
            <a:off x="762000" y="2243327"/>
            <a:ext cx="2057400" cy="804672"/>
          </a:xfrm>
          <a:prstGeom prst="parallelogram">
            <a:avLst>
              <a:gd name="adj" fmla="val 80219"/>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1524000" y="5410200"/>
            <a:ext cx="6290505" cy="769441"/>
          </a:xfrm>
          <a:prstGeom prst="rect">
            <a:avLst/>
          </a:prstGeom>
          <a:noFill/>
          <a:ln>
            <a:solidFill>
              <a:schemeClr val="accent3">
                <a:lumMod val="75000"/>
              </a:schemeClr>
            </a:solidFill>
            <a:prstDash val="dash"/>
          </a:ln>
        </p:spPr>
        <p:txBody>
          <a:bodyPr wrap="none" rtlCol="0">
            <a:spAutoFit/>
          </a:bodyPr>
          <a:lstStyle/>
          <a:p>
            <a:pPr algn="ctr"/>
            <a:r>
              <a:rPr lang="en-US" sz="4400" smtClean="0"/>
              <a:t>Impossible = I’m possible</a:t>
            </a:r>
            <a:endParaRPr lang="en-US" sz="44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676400" y="228600"/>
            <a:ext cx="7467600" cy="5810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800" y="1914525"/>
            <a:ext cx="1314450" cy="676275"/>
          </a:xfrm>
          <a:prstGeom prst="rect">
            <a:avLst/>
          </a:prstGeom>
          <a:noFill/>
          <a:ln w="9525">
            <a:noFill/>
            <a:miter lim="800000"/>
            <a:headEnd/>
            <a:tailEnd/>
          </a:ln>
          <a:effectLst/>
        </p:spPr>
      </p:pic>
      <p:pic>
        <p:nvPicPr>
          <p:cNvPr id="14"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800" y="1905000"/>
            <a:ext cx="1314450" cy="676275"/>
          </a:xfrm>
          <a:prstGeom prst="rect">
            <a:avLst/>
          </a:prstGeom>
          <a:noFill/>
          <a:ln w="9525">
            <a:noFill/>
            <a:miter lim="800000"/>
            <a:headEnd/>
            <a:tailEnd/>
          </a:ln>
          <a:effectLst/>
        </p:spPr>
      </p:pic>
      <p:sp>
        <p:nvSpPr>
          <p:cNvPr id="15" name="Rectangle 14"/>
          <p:cNvSpPr/>
          <p:nvPr/>
        </p:nvSpPr>
        <p:spPr>
          <a:xfrm>
            <a:off x="0" y="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2057400" cy="36576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r>
              <a:rPr lang="en-US" sz="2400" smtClean="0"/>
              <a:t>If someone comes </a:t>
            </a:r>
            <a:r>
              <a:rPr lang="en-US" sz="2400" dirty="0" smtClean="0"/>
              <a:t>to you excited and tells that A and B are same color backgrounds, what will be your reaction?</a:t>
            </a:r>
            <a:endParaRPr lang="en-US" sz="2400" dirty="0"/>
          </a:p>
        </p:txBody>
      </p:sp>
      <p:sp>
        <p:nvSpPr>
          <p:cNvPr id="7" name="Rectangle 6"/>
          <p:cNvSpPr/>
          <p:nvPr/>
        </p:nvSpPr>
        <p:spPr>
          <a:xfrm>
            <a:off x="685800" y="6324600"/>
            <a:ext cx="7924800" cy="461665"/>
          </a:xfrm>
          <a:prstGeom prst="rect">
            <a:avLst/>
          </a:prstGeom>
        </p:spPr>
        <p:txBody>
          <a:bodyPr wrap="square">
            <a:spAutoFit/>
          </a:bodyPr>
          <a:lstStyle/>
          <a:p>
            <a:r>
              <a:rPr lang="en-US" sz="2400" smtClean="0"/>
              <a:t>It is NOT necessary that we see the right thing all the time. </a:t>
            </a:r>
            <a:endParaRPr lang="en-US" sz="24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1.63737E-6 L 0.00312 0.11586 " pathEditMode="relative" rAng="0" ptsTypes="AA">
                                      <p:cBhvr>
                                        <p:cTn id="6" dur="5000" fill="hold"/>
                                        <p:tgtEl>
                                          <p:spTgt spid="1027"/>
                                        </p:tgtEl>
                                        <p:attrNameLst>
                                          <p:attrName>ppt_x</p:attrName>
                                          <p:attrName>ppt_y</p:attrName>
                                        </p:attrNameLst>
                                      </p:cBhvr>
                                      <p:rCtr x="200" y="58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5E-6 -7.58557E-7 L 0.00521 0.07285 " pathEditMode="relative" rAng="0" ptsTypes="AA">
                                      <p:cBhvr>
                                        <p:cTn id="10" dur="5000" fill="hold"/>
                                        <p:tgtEl>
                                          <p:spTgt spid="14"/>
                                        </p:tgtEl>
                                        <p:attrNameLst>
                                          <p:attrName>ppt_x</p:attrName>
                                          <p:attrName>ppt_y</p:attrName>
                                        </p:attrNameLst>
                                      </p:cBhvr>
                                      <p:rCtr x="300" y="3600"/>
                                    </p:animMotion>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Dynamic\Working\My Pictures\Funny\Same Color Centers.gif"/>
          <p:cNvPicPr>
            <a:picLocks noChangeAspect="1" noChangeArrowheads="1"/>
          </p:cNvPicPr>
          <p:nvPr/>
        </p:nvPicPr>
        <p:blipFill>
          <a:blip r:embed="rId3"/>
          <a:srcRect/>
          <a:stretch>
            <a:fillRect/>
          </a:stretch>
        </p:blipFill>
        <p:spPr bwMode="auto">
          <a:xfrm>
            <a:off x="1" y="0"/>
            <a:ext cx="9144000" cy="4509654"/>
          </a:xfrm>
          <a:prstGeom prst="rect">
            <a:avLst/>
          </a:prstGeom>
          <a:noFill/>
        </p:spPr>
      </p:pic>
      <p:pic>
        <p:nvPicPr>
          <p:cNvPr id="4" name="Picture 3"/>
          <p:cNvPicPr>
            <a:picLocks noChangeAspect="1" noChangeArrowheads="1"/>
          </p:cNvPicPr>
          <p:nvPr/>
        </p:nvPicPr>
        <p:blipFill>
          <a:blip r:embed="rId4"/>
          <a:srcRect/>
          <a:stretch>
            <a:fillRect/>
          </a:stretch>
        </p:blipFill>
        <p:spPr bwMode="auto">
          <a:xfrm>
            <a:off x="2327737" y="2057399"/>
            <a:ext cx="4530263" cy="1952700"/>
          </a:xfrm>
          <a:prstGeom prst="rect">
            <a:avLst/>
          </a:prstGeom>
          <a:noFill/>
          <a:ln w="9525">
            <a:noFill/>
            <a:miter lim="800000"/>
            <a:headEnd/>
            <a:tailEnd/>
          </a:ln>
          <a:effectLst/>
        </p:spPr>
      </p:pic>
      <p:sp>
        <p:nvSpPr>
          <p:cNvPr id="5" name="Rectangle 4"/>
          <p:cNvSpPr/>
          <p:nvPr/>
        </p:nvSpPr>
        <p:spPr>
          <a:xfrm>
            <a:off x="762000" y="5181600"/>
            <a:ext cx="7162800" cy="1077218"/>
          </a:xfrm>
          <a:prstGeom prst="rect">
            <a:avLst/>
          </a:prstGeom>
        </p:spPr>
        <p:txBody>
          <a:bodyPr wrap="square">
            <a:spAutoFit/>
          </a:bodyPr>
          <a:lstStyle/>
          <a:p>
            <a:r>
              <a:rPr lang="en-US" sz="3200" smtClean="0"/>
              <a:t>Our perception could be badly affected by our surroundings.</a:t>
            </a:r>
            <a:endParaRPr lang="en-US" sz="32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1470025"/>
          </a:xfrm>
        </p:spPr>
        <p:txBody>
          <a:bodyPr/>
          <a:lstStyle/>
          <a:p>
            <a:pPr algn="ctr"/>
            <a:r>
              <a:rPr lang="en-US" dirty="0" smtClean="0"/>
              <a:t>T . H . I . N . K</a:t>
            </a:r>
            <a:endParaRPr lang="en-US" dirty="0"/>
          </a:p>
        </p:txBody>
      </p:sp>
      <p:sp>
        <p:nvSpPr>
          <p:cNvPr id="5" name="Subtitle 4"/>
          <p:cNvSpPr>
            <a:spLocks noGrp="1"/>
          </p:cNvSpPr>
          <p:nvPr>
            <p:ph type="subTitle" idx="1"/>
          </p:nvPr>
        </p:nvSpPr>
        <p:spPr>
          <a:xfrm>
            <a:off x="0" y="685800"/>
            <a:ext cx="9144000" cy="457200"/>
          </a:xfrm>
        </p:spPr>
        <p:txBody>
          <a:bodyPr/>
          <a:lstStyle/>
          <a:p>
            <a:pPr algn="ctr"/>
            <a:r>
              <a:rPr lang="en-US" dirty="0" smtClean="0"/>
              <a:t>IDEAS . IMPROVEMENTS . TRANSFORMATIONS</a:t>
            </a:r>
            <a:endParaRPr lang="en-US" dirty="0"/>
          </a:p>
        </p:txBody>
      </p:sp>
      <p:sp>
        <p:nvSpPr>
          <p:cNvPr id="6" name="Subtitle 4"/>
          <p:cNvSpPr txBox="1">
            <a:spLocks/>
          </p:cNvSpPr>
          <p:nvPr/>
        </p:nvSpPr>
        <p:spPr>
          <a:xfrm>
            <a:off x="0" y="1981200"/>
            <a:ext cx="9144000" cy="2286000"/>
          </a:xfrm>
          <a:prstGeom prst="rect">
            <a:avLst/>
          </a:prstGeom>
        </p:spPr>
        <p:txBody>
          <a:bodyPr vert="horz" anchor="t">
            <a:noAutofit/>
          </a:bodyPr>
          <a:lstStyle/>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3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Exercise . Materials . Discussions</a:t>
            </a:r>
          </a:p>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3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Investigate</a:t>
            </a:r>
            <a:r>
              <a:rPr kumimoji="0" lang="en-US" sz="3600" i="0" u="none" strike="noStrike" kern="120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 . Invent . Refine</a:t>
            </a:r>
          </a:p>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lang="en-US" sz="3600" baseline="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3600" i="0" u="none" strike="noStrike" kern="120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Plan . Protect . Deploy</a:t>
            </a:r>
            <a:endParaRPr kumimoji="0" lang="en-US" sz="3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llection\Presentations\Background\Demozos.pn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181263287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2" descr="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1676400"/>
            <a:ext cx="2971800" cy="3505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Lesson</a:t>
            </a:r>
            <a:endParaRPr lang="en-US" dirty="0"/>
          </a:p>
        </p:txBody>
      </p:sp>
      <p:sp>
        <p:nvSpPr>
          <p:cNvPr id="3" name="Content Placeholder 2"/>
          <p:cNvSpPr>
            <a:spLocks noGrp="1"/>
          </p:cNvSpPr>
          <p:nvPr>
            <p:ph idx="1"/>
          </p:nvPr>
        </p:nvSpPr>
        <p:spPr/>
        <p:txBody>
          <a:bodyPr/>
          <a:lstStyle/>
          <a:p>
            <a:r>
              <a:rPr lang="en-US" dirty="0">
                <a:hlinkClick r:id="rId2" action="ppaction://hlinkfile"/>
              </a:rPr>
              <a:t>The Sixth Sense Video</a:t>
            </a:r>
            <a:endParaRPr lang="en-US" dirty="0"/>
          </a:p>
          <a:p>
            <a:r>
              <a:rPr lang="en-US" dirty="0"/>
              <a:t>Connect THINK to this video</a:t>
            </a:r>
          </a:p>
          <a:p>
            <a:endParaRPr lang="en-US" dirty="0"/>
          </a:p>
          <a:p>
            <a:r>
              <a:rPr lang="en-US" dirty="0" smtClean="0"/>
              <a:t>Read </a:t>
            </a:r>
            <a:r>
              <a:rPr lang="en-US" dirty="0">
                <a:hlinkClick r:id="rId3" action="ppaction://hlinkfile"/>
              </a:rPr>
              <a:t>Hindu Mythology</a:t>
            </a:r>
            <a:r>
              <a:rPr lang="en-US" dirty="0"/>
              <a:t> and </a:t>
            </a:r>
            <a:r>
              <a:rPr lang="en-US" dirty="0" smtClean="0">
                <a:hlinkClick r:id="rId4" action="ppaction://hlinkfile"/>
              </a:rPr>
              <a:t>Natural Ideas</a:t>
            </a:r>
            <a:endParaRPr lang="en-US" dirty="0"/>
          </a:p>
          <a:p>
            <a:r>
              <a:rPr lang="en-US" dirty="0" smtClean="0"/>
              <a:t>Investigate </a:t>
            </a:r>
            <a:r>
              <a:rPr lang="en-US" dirty="0"/>
              <a:t>for </a:t>
            </a:r>
            <a:r>
              <a:rPr lang="en-US" dirty="0" smtClean="0"/>
              <a:t>more of such ideas</a:t>
            </a:r>
          </a:p>
          <a:p>
            <a:endParaRPr lang="en-US" dirty="0" smtClean="0">
              <a:hlinkClick r:id="rId5" action="ppaction://hlinkpres?slideindex=1&amp;slidetitle="/>
            </a:endParaRPr>
          </a:p>
          <a:p>
            <a:r>
              <a:rPr lang="en-US" dirty="0" smtClean="0">
                <a:hlinkClick r:id="rId6" action="ppaction://hlinkfile"/>
              </a:rPr>
              <a:t>Internet and Education</a:t>
            </a:r>
            <a:endParaRPr lang="en-US" dirty="0">
              <a:hlinkClick r:id="rId5" action="ppaction://hlinkpres?slideindex=1&amp;slidetitle="/>
            </a:endParaRPr>
          </a:p>
          <a:p>
            <a:r>
              <a:rPr lang="en-US" dirty="0" smtClean="0">
                <a:hlinkClick r:id="rId5" action="ppaction://hlinkpres?slideindex=1&amp;slidetitle="/>
              </a:rPr>
              <a:t>Turning </a:t>
            </a:r>
            <a:r>
              <a:rPr lang="en-US" dirty="0">
                <a:hlinkClick r:id="rId5" action="ppaction://hlinkpres?slideindex=1&amp;slidetitle="/>
              </a:rPr>
              <a:t>Technology into Fortune</a:t>
            </a:r>
            <a:endParaRPr lang="en-US"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dir="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Ahead</a:t>
            </a:r>
            <a:endParaRPr lang="en-US" dirty="0"/>
          </a:p>
        </p:txBody>
      </p:sp>
      <p:sp>
        <p:nvSpPr>
          <p:cNvPr id="3" name="Content Placeholder 2"/>
          <p:cNvSpPr>
            <a:spLocks noGrp="1"/>
          </p:cNvSpPr>
          <p:nvPr>
            <p:ph idx="1"/>
          </p:nvPr>
        </p:nvSpPr>
        <p:spPr>
          <a:xfrm>
            <a:off x="457200" y="1775191"/>
            <a:ext cx="8229600" cy="4930409"/>
          </a:xfrm>
        </p:spPr>
        <p:txBody>
          <a:bodyPr>
            <a:normAutofit fontScale="92500"/>
          </a:bodyPr>
          <a:lstStyle/>
          <a:p>
            <a:r>
              <a:rPr lang="en-US" dirty="0" smtClean="0"/>
              <a:t>Read </a:t>
            </a:r>
            <a:r>
              <a:rPr lang="en-US" dirty="0" smtClean="0">
                <a:hlinkClick r:id="rId2"/>
              </a:rPr>
              <a:t>this</a:t>
            </a:r>
            <a:r>
              <a:rPr lang="en-US" dirty="0" smtClean="0"/>
              <a:t> article on Kurzweil in Fortune</a:t>
            </a:r>
          </a:p>
          <a:p>
            <a:r>
              <a:rPr lang="en-US" dirty="0" smtClean="0"/>
              <a:t>See </a:t>
            </a:r>
            <a:r>
              <a:rPr lang="en-US" dirty="0" smtClean="0">
                <a:hlinkClick r:id="rId3" action="ppaction://hlinkpres?slideindex=1&amp;slidetitle="/>
              </a:rPr>
              <a:t>this</a:t>
            </a:r>
            <a:r>
              <a:rPr lang="en-US" dirty="0" smtClean="0"/>
              <a:t> Singularity University presentation</a:t>
            </a:r>
          </a:p>
          <a:p>
            <a:r>
              <a:rPr lang="en-US" dirty="0" smtClean="0"/>
              <a:t>Watch TED talks by Kurzweil (</a:t>
            </a:r>
            <a:r>
              <a:rPr lang="en-US" dirty="0" smtClean="0">
                <a:hlinkClick r:id="rId4" action="ppaction://hlinkfile"/>
              </a:rPr>
              <a:t>2005</a:t>
            </a:r>
            <a:r>
              <a:rPr lang="en-US" dirty="0" smtClean="0"/>
              <a:t>, </a:t>
            </a:r>
            <a:r>
              <a:rPr lang="en-US" dirty="0" smtClean="0">
                <a:hlinkClick r:id="rId5" action="ppaction://hlinkfile"/>
              </a:rPr>
              <a:t>2009</a:t>
            </a:r>
            <a:r>
              <a:rPr lang="en-US" dirty="0" smtClean="0"/>
              <a:t>)</a:t>
            </a:r>
          </a:p>
          <a:p>
            <a:r>
              <a:rPr lang="en-US" dirty="0" smtClean="0"/>
              <a:t>Watch TED talks by </a:t>
            </a:r>
            <a:r>
              <a:rPr lang="en-US" dirty="0" err="1" smtClean="0"/>
              <a:t>Diamandis</a:t>
            </a:r>
            <a:r>
              <a:rPr lang="en-US" dirty="0" smtClean="0"/>
              <a:t> (</a:t>
            </a:r>
            <a:r>
              <a:rPr lang="en-US" dirty="0" smtClean="0">
                <a:hlinkClick r:id="rId6" action="ppaction://hlinkfile"/>
              </a:rPr>
              <a:t>2005</a:t>
            </a:r>
            <a:r>
              <a:rPr lang="en-US" dirty="0" smtClean="0"/>
              <a:t>, </a:t>
            </a:r>
            <a:r>
              <a:rPr lang="en-US" dirty="0" smtClean="0">
                <a:hlinkClick r:id="rId7" action="ppaction://hlinkfile"/>
              </a:rPr>
              <a:t>2008</a:t>
            </a:r>
            <a:r>
              <a:rPr lang="en-US" dirty="0" smtClean="0"/>
              <a:t>)</a:t>
            </a:r>
          </a:p>
          <a:p>
            <a:endParaRPr lang="en-US" dirty="0" smtClean="0"/>
          </a:p>
          <a:p>
            <a:r>
              <a:rPr lang="en-US" dirty="0" smtClean="0"/>
              <a:t>Watch </a:t>
            </a:r>
            <a:r>
              <a:rPr lang="en-US" dirty="0" smtClean="0">
                <a:hlinkClick r:id="rId8" action="ppaction://hlinkfile"/>
              </a:rPr>
              <a:t>these</a:t>
            </a:r>
            <a:r>
              <a:rPr lang="en-US" dirty="0" smtClean="0"/>
              <a:t> “Did you know” series of videos</a:t>
            </a:r>
          </a:p>
          <a:p>
            <a:r>
              <a:rPr lang="en-US" dirty="0" smtClean="0"/>
              <a:t>Watch </a:t>
            </a:r>
            <a:r>
              <a:rPr lang="en-US" dirty="0" smtClean="0">
                <a:hlinkClick r:id="rId9" action="ppaction://hlinkfile"/>
              </a:rPr>
              <a:t>this</a:t>
            </a:r>
            <a:r>
              <a:rPr lang="en-US" dirty="0" smtClean="0"/>
              <a:t> “A vision of student today” video</a:t>
            </a:r>
          </a:p>
          <a:p>
            <a:endParaRPr lang="en-US" dirty="0" smtClean="0"/>
          </a:p>
          <a:p>
            <a:r>
              <a:rPr lang="en-US" dirty="0" smtClean="0"/>
              <a:t>Submit your handwritten write up on why have to chosen to do MSc. (TIM) within 4 days</a:t>
            </a:r>
            <a:endParaRPr lang="en-US" dirty="0"/>
          </a:p>
        </p:txBody>
      </p:sp>
    </p:spTree>
    <p:extLst>
      <p:ext uri="{BB962C8B-B14F-4D97-AF65-F5344CB8AC3E}">
        <p14:creationId xmlns:p14="http://schemas.microsoft.com/office/powerpoint/2010/main" val="1072652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Innovation</a:t>
            </a:r>
            <a:endParaRPr lang="en-US" dirty="0"/>
          </a:p>
        </p:txBody>
      </p:sp>
      <p:sp>
        <p:nvSpPr>
          <p:cNvPr id="3" name="Content Placeholder 2"/>
          <p:cNvSpPr>
            <a:spLocks noGrp="1"/>
          </p:cNvSpPr>
          <p:nvPr>
            <p:ph idx="1"/>
          </p:nvPr>
        </p:nvSpPr>
        <p:spPr/>
        <p:txBody>
          <a:bodyPr>
            <a:noAutofit/>
          </a:bodyPr>
          <a:lstStyle/>
          <a:p>
            <a:pPr>
              <a:spcAft>
                <a:spcPts val="1200"/>
              </a:spcAft>
            </a:pPr>
            <a:r>
              <a:rPr lang="en-US" sz="2600" dirty="0" smtClean="0"/>
              <a:t>To improve manufacturing </a:t>
            </a:r>
            <a:r>
              <a:rPr lang="en-US" sz="2600" smtClean="0"/>
              <a:t>processes </a:t>
            </a:r>
            <a:br>
              <a:rPr lang="en-US" sz="2600" smtClean="0"/>
            </a:br>
            <a:r>
              <a:rPr lang="en-US" sz="2600" smtClean="0"/>
              <a:t>in </a:t>
            </a:r>
            <a:r>
              <a:rPr lang="en-US" sz="2600" dirty="0" smtClean="0"/>
              <a:t>order to save costs and improve productivity</a:t>
            </a:r>
          </a:p>
          <a:p>
            <a:pPr>
              <a:spcAft>
                <a:spcPts val="1200"/>
              </a:spcAft>
            </a:pPr>
            <a:r>
              <a:rPr lang="en-US" sz="2600" dirty="0" smtClean="0"/>
              <a:t>To introduce new </a:t>
            </a:r>
            <a:r>
              <a:rPr lang="en-US" sz="2600" smtClean="0"/>
              <a:t>products that </a:t>
            </a:r>
            <a:r>
              <a:rPr lang="en-US" sz="2600" dirty="0" smtClean="0"/>
              <a:t>meet customer needs</a:t>
            </a:r>
          </a:p>
          <a:p>
            <a:pPr>
              <a:spcAft>
                <a:spcPts val="1200"/>
              </a:spcAft>
            </a:pPr>
            <a:r>
              <a:rPr lang="en-US" sz="2600" dirty="0" smtClean="0"/>
              <a:t>To remain ahead of </a:t>
            </a:r>
            <a:r>
              <a:rPr lang="en-US" sz="2600" smtClean="0"/>
              <a:t>the competition</a:t>
            </a:r>
            <a:br>
              <a:rPr lang="en-US" sz="2600" smtClean="0"/>
            </a:br>
            <a:r>
              <a:rPr lang="en-US" sz="2600" smtClean="0"/>
              <a:t> </a:t>
            </a:r>
            <a:r>
              <a:rPr lang="en-US" sz="2600" dirty="0" smtClean="0"/>
              <a:t>and/or expand market share</a:t>
            </a:r>
          </a:p>
          <a:p>
            <a:pPr>
              <a:spcAft>
                <a:spcPts val="1200"/>
              </a:spcAft>
            </a:pPr>
            <a:r>
              <a:rPr lang="en-US" sz="2600" dirty="0" smtClean="0"/>
              <a:t>To ensure that technology is developed to meet actual and emerging needs of the business and its clients</a:t>
            </a:r>
          </a:p>
          <a:p>
            <a:pPr>
              <a:spcAft>
                <a:spcPts val="1200"/>
              </a:spcAft>
            </a:pPr>
            <a:r>
              <a:rPr lang="en-US" sz="2600" dirty="0" smtClean="0"/>
              <a:t>To prevent technological dependence on other companies’ technology</a:t>
            </a:r>
            <a:endParaRPr lang="en-US" sz="2600" dirty="0"/>
          </a:p>
        </p:txBody>
      </p:sp>
      <p:sp>
        <p:nvSpPr>
          <p:cNvPr id="5" name="TextBox 4"/>
          <p:cNvSpPr txBox="1"/>
          <p:nvPr/>
        </p:nvSpPr>
        <p:spPr>
          <a:xfrm>
            <a:off x="0" y="6477000"/>
            <a:ext cx="5541902" cy="369332"/>
          </a:xfrm>
          <a:prstGeom prst="rect">
            <a:avLst/>
          </a:prstGeom>
          <a:noFill/>
        </p:spPr>
        <p:txBody>
          <a:bodyPr wrap="none" rtlCol="0">
            <a:spAutoFit/>
          </a:bodyPr>
          <a:lstStyle/>
          <a:p>
            <a:r>
              <a:rPr lang="en-US" dirty="0" smtClean="0"/>
              <a:t>Source: World Intellectual Property Organization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3" descr="http://t0.gstatic.com/images?q=tbn:sK54FwL7xw4MTM:http://mybooktalk.com/wordpress/wp-content/uploads/2008/12/amazon_logo.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15000" y="3938268"/>
            <a:ext cx="1981200" cy="1700532"/>
          </a:xfrm>
          <a:prstGeom prst="rect">
            <a:avLst/>
          </a:prstGeom>
          <a:noFill/>
        </p:spPr>
      </p:pic>
      <p:pic>
        <p:nvPicPr>
          <p:cNvPr id="8" name="Picture 19" descr="http://t3.gstatic.com/images?q=tbn:JK3T0Bi266AFaM:http://www.ctd.northwestern.edu/images/youtube-logo(2).jpg"/>
          <p:cNvPicPr>
            <a:picLocks noChangeAspect="1" noChangeArrowheads="1"/>
          </p:cNvPicPr>
          <p:nvPr/>
        </p:nvPicPr>
        <p:blipFill>
          <a:blip r:embed="rId3"/>
          <a:srcRect/>
          <a:stretch>
            <a:fillRect/>
          </a:stretch>
        </p:blipFill>
        <p:spPr bwMode="auto">
          <a:xfrm>
            <a:off x="5562600" y="1504950"/>
            <a:ext cx="1644410" cy="1162050"/>
          </a:xfrm>
          <a:prstGeom prst="rect">
            <a:avLst/>
          </a:prstGeom>
          <a:noFill/>
        </p:spPr>
      </p:pic>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5791200" y="540603"/>
            <a:ext cx="3160481" cy="830997"/>
          </a:xfrm>
          <a:prstGeom prst="rect">
            <a:avLst/>
          </a:prstGeom>
          <a:noFill/>
        </p:spPr>
        <p:txBody>
          <a:bodyPr wrap="none" rtlCol="0">
            <a:spAutoFit/>
          </a:bodyPr>
          <a:lstStyle/>
          <a:p>
            <a:r>
              <a:rPr lang="en-US" sz="2400" smtClean="0"/>
              <a:t>Nepal Wireless Project</a:t>
            </a:r>
          </a:p>
          <a:p>
            <a:r>
              <a:rPr lang="en-US" sz="2400" smtClean="0"/>
              <a:t>Hydrogen Car</a:t>
            </a:r>
            <a:endParaRPr lang="en-US" sz="2400"/>
          </a:p>
        </p:txBody>
      </p:sp>
      <p:sp>
        <p:nvSpPr>
          <p:cNvPr id="5" name="TextBox 4"/>
          <p:cNvSpPr txBox="1"/>
          <p:nvPr/>
        </p:nvSpPr>
        <p:spPr>
          <a:xfrm>
            <a:off x="6672419" y="2902803"/>
            <a:ext cx="1099981" cy="830997"/>
          </a:xfrm>
          <a:prstGeom prst="rect">
            <a:avLst/>
          </a:prstGeom>
          <a:noFill/>
        </p:spPr>
        <p:txBody>
          <a:bodyPr wrap="none" rtlCol="0">
            <a:spAutoFit/>
          </a:bodyPr>
          <a:lstStyle/>
          <a:p>
            <a:r>
              <a:rPr lang="en-US" sz="2400" smtClean="0"/>
              <a:t>Google</a:t>
            </a:r>
          </a:p>
          <a:p>
            <a:r>
              <a:rPr lang="en-US" sz="2400" smtClean="0"/>
              <a:t>iPhone</a:t>
            </a:r>
            <a:endParaRPr lang="en-US" sz="2400"/>
          </a:p>
        </p:txBody>
      </p:sp>
      <p:sp>
        <p:nvSpPr>
          <p:cNvPr id="6" name="TextBox 5"/>
          <p:cNvSpPr txBox="1"/>
          <p:nvPr/>
        </p:nvSpPr>
        <p:spPr>
          <a:xfrm>
            <a:off x="6062819" y="5417403"/>
            <a:ext cx="1529586" cy="830997"/>
          </a:xfrm>
          <a:prstGeom prst="rect">
            <a:avLst/>
          </a:prstGeom>
          <a:noFill/>
        </p:spPr>
        <p:txBody>
          <a:bodyPr wrap="none" rtlCol="0">
            <a:spAutoFit/>
          </a:bodyPr>
          <a:lstStyle/>
          <a:p>
            <a:r>
              <a:rPr lang="en-US" sz="2400" smtClean="0"/>
              <a:t>Internet</a:t>
            </a:r>
          </a:p>
          <a:p>
            <a:r>
              <a:rPr lang="en-US" sz="2400" smtClean="0"/>
              <a:t>Wikipedia</a:t>
            </a:r>
            <a:endParaRPr lang="en-US" sz="2400"/>
          </a:p>
        </p:txBody>
      </p:sp>
      <p:sp>
        <p:nvSpPr>
          <p:cNvPr id="7" name="TextBox 6"/>
          <p:cNvSpPr txBox="1"/>
          <p:nvPr/>
        </p:nvSpPr>
        <p:spPr>
          <a:xfrm>
            <a:off x="188588" y="1752600"/>
            <a:ext cx="2935612" cy="2862322"/>
          </a:xfrm>
          <a:prstGeom prst="rect">
            <a:avLst/>
          </a:prstGeom>
          <a:noFill/>
        </p:spPr>
        <p:txBody>
          <a:bodyPr wrap="none" rtlCol="0">
            <a:spAutoFit/>
          </a:bodyPr>
          <a:lstStyle/>
          <a:p>
            <a:pPr algn="ctr"/>
            <a:r>
              <a:rPr lang="en-US" sz="6000" smtClean="0"/>
              <a:t>Big </a:t>
            </a:r>
          </a:p>
          <a:p>
            <a:pPr algn="ctr"/>
            <a:r>
              <a:rPr lang="en-US" sz="6000" smtClean="0"/>
              <a:t>Positive </a:t>
            </a:r>
          </a:p>
          <a:p>
            <a:pPr algn="ctr"/>
            <a:r>
              <a:rPr lang="en-US" sz="6000" smtClean="0"/>
              <a:t>Change</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E:\Collection\Presentations\Background\Demozos.png"/>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 benefit from</a:t>
            </a:r>
            <a:endParaRPr lang="en-US" dirty="0"/>
          </a:p>
        </p:txBody>
      </p:sp>
      <p:sp>
        <p:nvSpPr>
          <p:cNvPr id="3" name="Content Placeholder 2"/>
          <p:cNvSpPr>
            <a:spLocks noGrp="1"/>
          </p:cNvSpPr>
          <p:nvPr>
            <p:ph idx="1"/>
          </p:nvPr>
        </p:nvSpPr>
        <p:spPr>
          <a:xfrm>
            <a:off x="457200" y="1676400"/>
            <a:ext cx="8229600" cy="5082809"/>
          </a:xfrm>
        </p:spPr>
        <p:txBody>
          <a:bodyPr>
            <a:normAutofit fontScale="92500" lnSpcReduction="10000"/>
          </a:bodyPr>
          <a:lstStyle/>
          <a:p>
            <a:pPr>
              <a:spcAft>
                <a:spcPts val="1200"/>
              </a:spcAft>
            </a:pPr>
            <a:r>
              <a:rPr lang="en-US" dirty="0" smtClean="0"/>
              <a:t>learning </a:t>
            </a:r>
            <a:r>
              <a:rPr lang="en-US" dirty="0"/>
              <a:t>inspiring technology success stories, and technologies for future</a:t>
            </a:r>
          </a:p>
          <a:p>
            <a:pPr>
              <a:spcAft>
                <a:spcPts val="1200"/>
              </a:spcAft>
            </a:pPr>
            <a:r>
              <a:rPr lang="en-US" dirty="0" smtClean="0"/>
              <a:t>developing </a:t>
            </a:r>
            <a:r>
              <a:rPr lang="en-US" dirty="0"/>
              <a:t>the skills of thinking, assessing and refining technological solutions</a:t>
            </a:r>
          </a:p>
          <a:p>
            <a:pPr>
              <a:spcAft>
                <a:spcPts val="1200"/>
              </a:spcAft>
            </a:pPr>
            <a:r>
              <a:rPr lang="en-US" dirty="0" smtClean="0"/>
              <a:t>knowing </a:t>
            </a:r>
            <a:r>
              <a:rPr lang="en-US" dirty="0"/>
              <a:t>how to plan, protect and deploy new technology as commercially viable solution</a:t>
            </a:r>
          </a:p>
          <a:p>
            <a:pPr>
              <a:spcAft>
                <a:spcPts val="1200"/>
              </a:spcAft>
            </a:pPr>
            <a:r>
              <a:rPr lang="en-US" dirty="0" smtClean="0"/>
              <a:t>developing </a:t>
            </a:r>
            <a:r>
              <a:rPr lang="en-US" dirty="0"/>
              <a:t>personal skills in communicating, presenting and report writing</a:t>
            </a:r>
          </a:p>
          <a:p>
            <a:pPr>
              <a:spcAft>
                <a:spcPts val="1200"/>
              </a:spcAft>
            </a:pPr>
            <a:r>
              <a:rPr lang="en-US" dirty="0" smtClean="0"/>
              <a:t>practicing </a:t>
            </a:r>
            <a:r>
              <a:rPr lang="en-US" dirty="0"/>
              <a:t>the habit of working in a heterogeneous </a:t>
            </a:r>
            <a:r>
              <a:rPr lang="en-US" dirty="0" smtClean="0"/>
              <a:t>team of various strengths</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E:\Collection\Presentations\Background\Demozos.pn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4"/>
          <p:cNvGraphicFramePr>
            <a:graphicFrameLocks noGrp="1"/>
          </p:cNvGraphicFramePr>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Workshop Sessions</a:t>
            </a:r>
            <a:endParaRPr lang="en-US" dirty="0"/>
          </a:p>
        </p:txBody>
      </p:sp>
      <p:sp>
        <p:nvSpPr>
          <p:cNvPr id="3" name="Content Placeholder 2"/>
          <p:cNvSpPr>
            <a:spLocks noGrp="1"/>
          </p:cNvSpPr>
          <p:nvPr>
            <p:ph idx="1"/>
          </p:nvPr>
        </p:nvSpPr>
        <p:spPr/>
        <p:txBody>
          <a:bodyPr/>
          <a:lstStyle/>
          <a:p>
            <a:r>
              <a:rPr lang="en-US" dirty="0"/>
              <a:t>Assessment of thinking habit and technology </a:t>
            </a:r>
            <a:r>
              <a:rPr lang="en-US" dirty="0" smtClean="0"/>
              <a:t>updates + </a:t>
            </a:r>
            <a:r>
              <a:rPr lang="en-US" dirty="0"/>
              <a:t>Eye opening and inspiring </a:t>
            </a:r>
            <a:r>
              <a:rPr lang="en-US" dirty="0" smtClean="0"/>
              <a:t>lectures + </a:t>
            </a:r>
            <a:r>
              <a:rPr lang="en-US" dirty="0"/>
              <a:t>Extensive participatory debates and </a:t>
            </a:r>
            <a:r>
              <a:rPr lang="en-US" dirty="0" smtClean="0"/>
              <a:t>discussions + </a:t>
            </a:r>
            <a:r>
              <a:rPr lang="en-US" dirty="0"/>
              <a:t>Heavy internet based </a:t>
            </a:r>
            <a:r>
              <a:rPr lang="en-US" dirty="0" smtClean="0"/>
              <a:t>research + </a:t>
            </a:r>
            <a:r>
              <a:rPr lang="en-US" dirty="0"/>
              <a:t>Rigorous presentations of ideas and </a:t>
            </a:r>
            <a:r>
              <a:rPr lang="en-US" dirty="0" smtClean="0"/>
              <a:t>plans + </a:t>
            </a:r>
            <a:r>
              <a:rPr lang="en-US" dirty="0"/>
              <a:t>Rapid application development and </a:t>
            </a:r>
            <a:r>
              <a:rPr lang="en-US" dirty="0" smtClean="0"/>
              <a:t>prototyping + </a:t>
            </a:r>
            <a:r>
              <a:rPr lang="en-US" dirty="0"/>
              <a:t>Personalized and selective industry visits if </a:t>
            </a:r>
            <a:r>
              <a:rPr lang="en-US" dirty="0" smtClean="0"/>
              <a:t>required + </a:t>
            </a:r>
            <a:r>
              <a:rPr lang="en-US" dirty="0"/>
              <a:t>Proposal and report writing</a:t>
            </a:r>
          </a:p>
          <a:p>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775191"/>
            <a:ext cx="8229600" cy="5082809"/>
          </a:xfrm>
        </p:spPr>
        <p:txBody>
          <a:bodyPr>
            <a:normAutofit/>
          </a:bodyPr>
          <a:lstStyle/>
          <a:p>
            <a:pPr>
              <a:spcAft>
                <a:spcPts val="1200"/>
              </a:spcAft>
            </a:pPr>
            <a:r>
              <a:rPr lang="en-US" sz="3600" dirty="0"/>
              <a:t>Students will be loaded with group and individual assignments that needs to be presented and/or submitted, that includes review of reading materials, submission of their own ideas, writing patent application, business plan and even a thesis </a:t>
            </a:r>
            <a:r>
              <a:rPr lang="en-US" sz="3600" dirty="0" smtClean="0"/>
              <a:t>proposal.</a:t>
            </a:r>
          </a:p>
        </p:txBody>
      </p:sp>
    </p:spTree>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ocuments/>
  <outs:relatedPeople/>
  <outs:propertyMetadataList/>
  <outs:corruptMetadataWasLost/>
</outs:outSpaceData>
</file>

<file path=customXml/itemProps1.xml><?xml version="1.0" encoding="utf-8"?>
<ds:datastoreItem xmlns:ds="http://schemas.openxmlformats.org/officeDocument/2006/customXml" ds:itemID="{A7593BCD-ECCE-47D5-9164-D6C50E1391F8}">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My Plain Template</Template>
  <TotalTime>4178</TotalTime>
  <Words>858</Words>
  <Application>Microsoft Office PowerPoint</Application>
  <PresentationFormat>On-screen Show (4:3)</PresentationFormat>
  <Paragraphs>193</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Module</vt:lpstr>
      <vt:lpstr>I n n o v a t i o n</vt:lpstr>
      <vt:lpstr>PowerPoint Presentation</vt:lpstr>
      <vt:lpstr>Why Innovation</vt:lpstr>
      <vt:lpstr>PowerPoint Presentation</vt:lpstr>
      <vt:lpstr>PowerPoint Presentation</vt:lpstr>
      <vt:lpstr>You will benefit from</vt:lpstr>
      <vt:lpstr>PowerPoint Presentation</vt:lpstr>
      <vt:lpstr>Workshop Sessions</vt:lpstr>
      <vt:lpstr>Evaluation</vt:lpstr>
      <vt:lpstr>PowerPoint Presentation</vt:lpstr>
      <vt:lpstr>PowerPoint Presentation</vt:lpstr>
      <vt:lpstr>PowerPoint Presentation</vt:lpstr>
      <vt:lpstr>PowerPoint Presentation</vt:lpstr>
      <vt:lpstr>PowerPoint Presentation</vt:lpstr>
      <vt:lpstr>You knew.  But, are you aware?</vt:lpstr>
      <vt:lpstr>PowerPoint Presentation</vt:lpstr>
      <vt:lpstr>Innovation is not enough</vt:lpstr>
      <vt:lpstr>PowerPoint Presentation</vt:lpstr>
      <vt:lpstr>PowerPoint Presentation</vt:lpstr>
      <vt:lpstr>PowerPoint Presentation</vt:lpstr>
      <vt:lpstr>PowerPoint Presentation</vt:lpstr>
      <vt:lpstr>PowerPoint Presentation</vt:lpstr>
      <vt:lpstr>T . H . I . N . K</vt:lpstr>
      <vt:lpstr>PowerPoint Presentation</vt:lpstr>
      <vt:lpstr>Technology Lesson</vt:lpstr>
      <vt:lpstr>Moving Ahead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dc:title>
  <dc:creator>JT</dc:creator>
  <cp:lastModifiedBy>JT</cp:lastModifiedBy>
  <cp:revision>239</cp:revision>
  <dcterms:created xsi:type="dcterms:W3CDTF">2009-02-20T11:23:01Z</dcterms:created>
  <dcterms:modified xsi:type="dcterms:W3CDTF">2010-06-08T06:37:29Z</dcterms:modified>
</cp:coreProperties>
</file>