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2"/>
  </p:sldMasterIdLst>
  <p:notesMasterIdLst>
    <p:notesMasterId r:id="rId8"/>
  </p:notesMasterIdLst>
  <p:sldIdLst>
    <p:sldId id="315" r:id="rId3"/>
    <p:sldId id="352" r:id="rId4"/>
    <p:sldId id="354" r:id="rId5"/>
    <p:sldId id="355" r:id="rId6"/>
    <p:sldId id="35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5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5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045D0-3725-42E1-AB4A-4B980CCED364}" type="datetimeFigureOut">
              <a:rPr lang="en-US" smtClean="0"/>
              <a:pPr/>
              <a:t>6/20/2010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85B15-9BC9-4046-936C-4443E1303C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631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95742-F907-475F-B225-5500767D475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BD9B-A282-43D6-891D-7A9F4D05CAA5}" type="datetimeFigureOut">
              <a:rPr lang="en-US" smtClean="0"/>
              <a:pPr/>
              <a:t>6/20/2010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E027-0A1B-401F-86E5-AE3789EEE0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BD9B-A282-43D6-891D-7A9F4D05CAA5}" type="datetimeFigureOut">
              <a:rPr lang="en-US" smtClean="0"/>
              <a:pPr/>
              <a:t>6/20/2010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E027-0A1B-401F-86E5-AE3789EEE0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BD9B-A282-43D6-891D-7A9F4D05CAA5}" type="datetimeFigureOut">
              <a:rPr lang="en-US" smtClean="0"/>
              <a:pPr/>
              <a:t>6/20/2010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E027-0A1B-401F-86E5-AE3789EEE0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BD9B-A282-43D6-891D-7A9F4D05CAA5}" type="datetimeFigureOut">
              <a:rPr lang="en-US" smtClean="0"/>
              <a:pPr/>
              <a:t>6/20/2010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E027-0A1B-401F-86E5-AE3789EEE0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BD9B-A282-43D6-891D-7A9F4D05CAA5}" type="datetimeFigureOut">
              <a:rPr lang="en-US" smtClean="0"/>
              <a:pPr/>
              <a:t>6/20/2010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E027-0A1B-401F-86E5-AE3789EEE0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BD9B-A282-43D6-891D-7A9F4D05CAA5}" type="datetimeFigureOut">
              <a:rPr lang="en-US" smtClean="0"/>
              <a:pPr/>
              <a:t>6/20/2010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E027-0A1B-401F-86E5-AE3789EEE0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BD9B-A282-43D6-891D-7A9F4D05CAA5}" type="datetimeFigureOut">
              <a:rPr lang="en-US" smtClean="0"/>
              <a:pPr/>
              <a:t>6/20/2010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E027-0A1B-401F-86E5-AE3789EEE0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BD9B-A282-43D6-891D-7A9F4D05CAA5}" type="datetimeFigureOut">
              <a:rPr lang="en-US" smtClean="0"/>
              <a:pPr/>
              <a:t>6/20/2010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E027-0A1B-401F-86E5-AE3789EEE0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BD9B-A282-43D6-891D-7A9F4D05CAA5}" type="datetimeFigureOut">
              <a:rPr lang="en-US" smtClean="0"/>
              <a:pPr/>
              <a:t>6/20/2010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E027-0A1B-401F-86E5-AE3789EEE0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BD9B-A282-43D6-891D-7A9F4D05CAA5}" type="datetimeFigureOut">
              <a:rPr lang="en-US" smtClean="0"/>
              <a:pPr/>
              <a:t>6/20/2010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E027-0A1B-401F-86E5-AE3789EEE0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F5F0BD9B-A282-43D6-891D-7A9F4D05CAA5}" type="datetimeFigureOut">
              <a:rPr lang="en-US" smtClean="0"/>
              <a:pPr/>
              <a:t>6/20/2010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4B2E027-0A1B-401F-86E5-AE3789EEE0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5F0BD9B-A282-43D6-891D-7A9F4D05CAA5}" type="datetimeFigureOut">
              <a:rPr lang="en-US" smtClean="0"/>
              <a:pPr/>
              <a:t>6/20/2010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4B2E027-0A1B-401F-86E5-AE3789EEE0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Session%204%20Materials/Behind%20the%20Bowling%20Machine%20(82-70).mp4" TargetMode="External"/><Relationship Id="rId2" Type="http://schemas.openxmlformats.org/officeDocument/2006/relationships/hyperlink" Target="Session%204%20Materials/The%20Workings%20of%20a%20Ten-Pin%20Bowling%20Alley...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Session%204%20Materials/bowling-disco.sw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Session%204%20Materials/Invention%20Facts!!.pptx" TargetMode="External"/><Relationship Id="rId2" Type="http://schemas.openxmlformats.org/officeDocument/2006/relationships/hyperlink" Target="Session%204%20Materials/Notice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Session%204%20Materials/EricGiler_2009G%20(Wireless%20Electricity).mp4" TargetMode="External"/><Relationship Id="rId5" Type="http://schemas.openxmlformats.org/officeDocument/2006/relationships/hyperlink" Target="Session%204%20Materials/DavidMerrill_2009%20(Siftables).mp4" TargetMode="External"/><Relationship Id="rId4" Type="http://schemas.openxmlformats.org/officeDocument/2006/relationships/hyperlink" Target="Session%204%20Materials/JohnLaGrou_2009%20(Intelligent%20Electrical%20Outlet)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Collection\Presentations\Background\Demozos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066800" y="3660775"/>
            <a:ext cx="8077200" cy="1673225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72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 n </a:t>
            </a:r>
            <a:r>
              <a:rPr lang="en-US" sz="720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</a:t>
            </a:r>
            <a:r>
              <a:rPr lang="en-US" sz="72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o v a t </a:t>
            </a:r>
            <a:r>
              <a:rPr lang="en-US" sz="720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</a:t>
            </a:r>
            <a:r>
              <a:rPr lang="en-US" sz="72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o n</a:t>
            </a:r>
            <a:endParaRPr lang="en-US" sz="72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8800" y="4872335"/>
            <a:ext cx="53820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http://jyoti.tandukar.net/innovation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05800" y="5715000"/>
            <a:ext cx="8435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chemeClr val="bg2"/>
                </a:solidFill>
                <a:latin typeface="Jokerman" pitchFamily="82" charset="0"/>
              </a:rPr>
              <a:t>4</a:t>
            </a:r>
            <a:endParaRPr lang="en-US" sz="7200" dirty="0">
              <a:solidFill>
                <a:schemeClr val="bg2"/>
              </a:solidFill>
              <a:latin typeface="Jokerman" pitchFamily="82" charset="0"/>
            </a:endParaRPr>
          </a:p>
        </p:txBody>
      </p:sp>
      <p:pic>
        <p:nvPicPr>
          <p:cNvPr id="1027" name="Picture 3" descr="E:\Collection\IOE\Innovation\2010 KU\Plus\ads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0"/>
            <a:ext cx="4953000" cy="321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Collection\IOE\Innovation\2010 KU\Plus\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" y="-1"/>
            <a:ext cx="4297426" cy="321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cdn2.ioffer.com/img/item/961/493/12/5349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05000"/>
            <a:ext cx="3810000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0434" y="34766"/>
            <a:ext cx="198374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smtClean="0">
                <a:solidFill>
                  <a:schemeClr val="accent6"/>
                </a:solidFill>
              </a:rPr>
              <a:t>Bowling</a:t>
            </a:r>
          </a:p>
          <a:p>
            <a:pPr algn="r"/>
            <a:r>
              <a:rPr lang="en-US" sz="4000" dirty="0" smtClean="0">
                <a:solidFill>
                  <a:schemeClr val="accent6"/>
                </a:solidFill>
              </a:rPr>
              <a:t>Game</a:t>
            </a:r>
            <a:endParaRPr lang="en-US" sz="4000" dirty="0">
              <a:solidFill>
                <a:schemeClr val="accent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3691" y="-13395"/>
            <a:ext cx="191590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Computer</a:t>
            </a:r>
          </a:p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Electronics</a:t>
            </a:r>
          </a:p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Mechanical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416582" y="-13395"/>
            <a:ext cx="0" cy="132343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6200" y="5420380"/>
            <a:ext cx="47367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+mj-lt"/>
              </a:rPr>
              <a:t>1.53 kg &lt; pin weight &lt; 1.64</a:t>
            </a:r>
            <a:r>
              <a:rPr lang="en-US" sz="2800" dirty="0">
                <a:latin typeface="+mj-lt"/>
              </a:rPr>
              <a:t> </a:t>
            </a:r>
            <a:r>
              <a:rPr lang="en-US" sz="2800" dirty="0" smtClean="0">
                <a:latin typeface="+mj-lt"/>
              </a:rPr>
              <a:t>kg</a:t>
            </a:r>
            <a:r>
              <a:rPr lang="en-US" sz="2800" dirty="0">
                <a:latin typeface="+mj-lt"/>
              </a:rPr>
              <a:t> 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200" y="5950803"/>
            <a:ext cx="9067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+mj-lt"/>
              </a:rPr>
              <a:t>Within a set of ten pins, the individual weights may vary by no more than 113.4 g (wood or plastic coated), or just 56.7 g (synthetic).</a:t>
            </a:r>
            <a:endParaRPr lang="en-US" sz="2400" dirty="0">
              <a:latin typeface="+mj-lt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4953000" y="0"/>
            <a:ext cx="4191000" cy="1828799"/>
          </a:xfrm>
          <a:prstGeom prst="wedgeRoundRectCallout">
            <a:avLst>
              <a:gd name="adj1" fmla="val -29665"/>
              <a:gd name="adj2" fmla="val 6996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u="sng" dirty="0" smtClean="0">
                <a:latin typeface="+mj-lt"/>
              </a:rPr>
              <a:t>The Ball</a:t>
            </a:r>
          </a:p>
          <a:p>
            <a:r>
              <a:rPr lang="en-US" sz="2800" dirty="0" smtClean="0">
                <a:latin typeface="+mj-lt"/>
              </a:rPr>
              <a:t>Circumference &lt; </a:t>
            </a:r>
            <a:r>
              <a:rPr lang="en-US" sz="3200" dirty="0" smtClean="0">
                <a:latin typeface="+mj-lt"/>
              </a:rPr>
              <a:t>0.69</a:t>
            </a:r>
            <a:r>
              <a:rPr lang="en-US" sz="2800" dirty="0">
                <a:latin typeface="+mj-lt"/>
              </a:rPr>
              <a:t> </a:t>
            </a:r>
            <a:r>
              <a:rPr lang="en-US" sz="2800" dirty="0" smtClean="0">
                <a:latin typeface="+mj-lt"/>
              </a:rPr>
              <a:t>m</a:t>
            </a:r>
          </a:p>
          <a:p>
            <a:r>
              <a:rPr lang="en-US" sz="2800" dirty="0" smtClean="0">
                <a:latin typeface="+mj-lt"/>
              </a:rPr>
              <a:t>Weight &lt; </a:t>
            </a:r>
            <a:r>
              <a:rPr lang="en-US" sz="3200" dirty="0" smtClean="0">
                <a:latin typeface="+mj-lt"/>
              </a:rPr>
              <a:t>7.26</a:t>
            </a:r>
            <a:r>
              <a:rPr lang="en-US" sz="2800" dirty="0">
                <a:latin typeface="+mj-lt"/>
              </a:rPr>
              <a:t> </a:t>
            </a:r>
            <a:r>
              <a:rPr lang="en-US" sz="2800" dirty="0" smtClean="0">
                <a:latin typeface="+mj-lt"/>
              </a:rPr>
              <a:t>kg</a:t>
            </a:r>
            <a:endParaRPr lang="en-US" sz="2800" dirty="0">
              <a:latin typeface="+mj-lt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533400" y="1600200"/>
            <a:ext cx="2667000" cy="1981200"/>
          </a:xfrm>
          <a:prstGeom prst="wedgeRoundRectCallout">
            <a:avLst>
              <a:gd name="adj1" fmla="val 119919"/>
              <a:gd name="adj2" fmla="val 2581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u="sng" dirty="0">
                <a:latin typeface="+mj-lt"/>
              </a:rPr>
              <a:t>The Pin</a:t>
            </a:r>
            <a:r>
              <a:rPr lang="en-US" sz="2800" dirty="0">
                <a:latin typeface="+mj-lt"/>
              </a:rPr>
              <a:t> </a:t>
            </a:r>
          </a:p>
          <a:p>
            <a:r>
              <a:rPr lang="en-US" sz="2800" dirty="0">
                <a:latin typeface="+mj-lt"/>
              </a:rPr>
              <a:t>Height = </a:t>
            </a:r>
            <a:r>
              <a:rPr lang="en-US" sz="3200" dirty="0">
                <a:latin typeface="+mj-lt"/>
              </a:rPr>
              <a:t>38</a:t>
            </a:r>
            <a:r>
              <a:rPr lang="en-US" sz="2800" dirty="0">
                <a:latin typeface="+mj-lt"/>
              </a:rPr>
              <a:t> cm</a:t>
            </a:r>
          </a:p>
          <a:p>
            <a:r>
              <a:rPr lang="en-US" sz="2800" dirty="0">
                <a:latin typeface="+mj-lt"/>
              </a:rPr>
              <a:t>Width = </a:t>
            </a:r>
            <a:r>
              <a:rPr lang="en-US" sz="3200" dirty="0">
                <a:latin typeface="+mj-lt"/>
              </a:rPr>
              <a:t>12</a:t>
            </a:r>
            <a:r>
              <a:rPr lang="en-US" sz="2800" dirty="0">
                <a:latin typeface="+mj-lt"/>
              </a:rPr>
              <a:t> </a:t>
            </a:r>
            <a:r>
              <a:rPr lang="en-US" sz="2800" dirty="0" smtClean="0">
                <a:latin typeface="+mj-lt"/>
              </a:rPr>
              <a:t>cm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04876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upload.wikimedia.org/wikipedia/commons/7/71/Ten-pin_bowli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http://upload.wikimedia.org/wikipedia/commons/7/71/Ten-pin_bowl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2" y="-9023"/>
            <a:ext cx="9156032" cy="686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ile:ShropshireBowlingAlley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00"/>
            <a:ext cx="3962400" cy="2971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76200" y="525066"/>
            <a:ext cx="3886200" cy="1532334"/>
          </a:xfrm>
          <a:prstGeom prst="wedgeRoundRectCallout">
            <a:avLst>
              <a:gd name="adj1" fmla="val 26426"/>
              <a:gd name="adj2" fmla="val 10577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C00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+mj-lt"/>
              </a:rPr>
              <a:t>105</a:t>
            </a:r>
            <a:r>
              <a:rPr lang="en-US" sz="2800" dirty="0">
                <a:latin typeface="+mj-lt"/>
              </a:rPr>
              <a:t> </a:t>
            </a:r>
            <a:r>
              <a:rPr lang="en-US" sz="2800" dirty="0" smtClean="0">
                <a:latin typeface="+mj-lt"/>
              </a:rPr>
              <a:t>cm </a:t>
            </a:r>
            <a:r>
              <a:rPr lang="en-US" sz="2800" dirty="0">
                <a:latin typeface="+mj-lt"/>
              </a:rPr>
              <a:t>wide, </a:t>
            </a:r>
            <a:r>
              <a:rPr lang="en-US" sz="2800" dirty="0" smtClean="0">
                <a:latin typeface="+mj-lt"/>
              </a:rPr>
              <a:t>18</a:t>
            </a:r>
            <a:r>
              <a:rPr lang="en-US" sz="2800" dirty="0">
                <a:latin typeface="+mj-lt"/>
              </a:rPr>
              <a:t> </a:t>
            </a:r>
            <a:r>
              <a:rPr lang="en-US" sz="2800" dirty="0" smtClean="0">
                <a:latin typeface="+mj-lt"/>
              </a:rPr>
              <a:t>m lane</a:t>
            </a:r>
          </a:p>
          <a:p>
            <a:r>
              <a:rPr lang="en-US" sz="2800" dirty="0">
                <a:latin typeface="+mj-lt"/>
              </a:rPr>
              <a:t>i</a:t>
            </a:r>
            <a:r>
              <a:rPr lang="en-US" sz="2800" dirty="0" smtClean="0">
                <a:latin typeface="+mj-lt"/>
              </a:rPr>
              <a:t>s bordered </a:t>
            </a:r>
            <a:r>
              <a:rPr lang="en-US" sz="2800" dirty="0">
                <a:latin typeface="+mj-lt"/>
              </a:rPr>
              <a:t>along </a:t>
            </a:r>
            <a:endParaRPr lang="en-US" sz="2800" dirty="0" smtClean="0">
              <a:latin typeface="+mj-lt"/>
            </a:endParaRPr>
          </a:p>
          <a:p>
            <a:r>
              <a:rPr lang="en-US" sz="2800" dirty="0" smtClean="0">
                <a:latin typeface="+mj-lt"/>
              </a:rPr>
              <a:t>its </a:t>
            </a:r>
            <a:r>
              <a:rPr lang="en-US" sz="2800" dirty="0">
                <a:latin typeface="+mj-lt"/>
              </a:rPr>
              <a:t>length </a:t>
            </a:r>
            <a:r>
              <a:rPr lang="en-US" sz="2800" dirty="0" smtClean="0">
                <a:latin typeface="+mj-lt"/>
              </a:rPr>
              <a:t>by </a:t>
            </a:r>
            <a:r>
              <a:rPr lang="en-US" sz="2800" dirty="0">
                <a:latin typeface="+mj-lt"/>
              </a:rPr>
              <a:t>"gutters</a:t>
            </a:r>
            <a:r>
              <a:rPr lang="en-US" sz="2800" dirty="0" smtClean="0">
                <a:latin typeface="+mj-lt"/>
              </a:rPr>
              <a:t>”.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2160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Materials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See </a:t>
            </a:r>
            <a:r>
              <a:rPr lang="en-US" sz="3600" dirty="0" smtClean="0">
                <a:hlinkClick r:id="rId2" action="ppaction://hlinkfile"/>
              </a:rPr>
              <a:t>this</a:t>
            </a:r>
            <a:r>
              <a:rPr lang="en-US" sz="3600" dirty="0" smtClean="0"/>
              <a:t> bowling video.</a:t>
            </a:r>
          </a:p>
          <a:p>
            <a:r>
              <a:rPr lang="en-US" sz="3600" dirty="0" smtClean="0"/>
              <a:t>Notice additional info in </a:t>
            </a:r>
            <a:r>
              <a:rPr lang="en-US" sz="3600" dirty="0" smtClean="0">
                <a:hlinkClick r:id="rId3" action="ppaction://hlinkfile"/>
              </a:rPr>
              <a:t>this</a:t>
            </a:r>
            <a:r>
              <a:rPr lang="en-US" sz="3600" dirty="0" smtClean="0"/>
              <a:t> video. </a:t>
            </a:r>
          </a:p>
          <a:p>
            <a:r>
              <a:rPr lang="en-US" sz="3600" dirty="0" smtClean="0"/>
              <a:t>Play </a:t>
            </a:r>
            <a:r>
              <a:rPr lang="en-US" sz="3600" dirty="0" smtClean="0">
                <a:hlinkClick r:id="rId4" action="ppaction://hlinkfile"/>
              </a:rPr>
              <a:t>this</a:t>
            </a:r>
            <a:r>
              <a:rPr lang="en-US" sz="3600" dirty="0" smtClean="0"/>
              <a:t> bowling game.</a:t>
            </a:r>
          </a:p>
          <a:p>
            <a:endParaRPr lang="en-US" sz="3600" dirty="0" smtClean="0"/>
          </a:p>
          <a:p>
            <a:r>
              <a:rPr lang="en-US" sz="3600" dirty="0" smtClean="0"/>
              <a:t>Do a manual vs. automatic comparison in another context, clearly listing out advantages and disadvantages.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5861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Part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5082809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/>
              <a:t>Watch </a:t>
            </a:r>
            <a:r>
              <a:rPr lang="en-US" sz="2800" dirty="0" smtClean="0">
                <a:hlinkClick r:id="rId2" action="ppaction://hlinkpres?slideindex=1&amp;slidetitle="/>
              </a:rPr>
              <a:t>this</a:t>
            </a:r>
            <a:r>
              <a:rPr lang="en-US" sz="2800" dirty="0" smtClean="0"/>
              <a:t> presentation on </a:t>
            </a:r>
            <a:r>
              <a:rPr lang="en-US" sz="2800" dirty="0" smtClean="0"/>
              <a:t>“Notice”</a:t>
            </a:r>
            <a:endParaRPr lang="en-US" sz="2800" dirty="0" smtClean="0"/>
          </a:p>
          <a:p>
            <a:pPr>
              <a:spcAft>
                <a:spcPts val="1200"/>
              </a:spcAft>
            </a:pPr>
            <a:r>
              <a:rPr lang="en-US" sz="2800" dirty="0" smtClean="0"/>
              <a:t>Know </a:t>
            </a:r>
            <a:r>
              <a:rPr lang="en-US" sz="2800" dirty="0" smtClean="0">
                <a:hlinkClick r:id="rId3" action="ppaction://hlinkpres?slideindex=1&amp;slidetitle="/>
              </a:rPr>
              <a:t>these</a:t>
            </a:r>
            <a:r>
              <a:rPr lang="en-US" sz="2800" dirty="0" smtClean="0"/>
              <a:t> “Invention Facts”</a:t>
            </a:r>
            <a:endParaRPr lang="en-US" sz="2800" dirty="0" smtClean="0"/>
          </a:p>
          <a:p>
            <a:pPr>
              <a:spcAft>
                <a:spcPts val="1200"/>
              </a:spcAft>
            </a:pPr>
            <a:r>
              <a:rPr lang="en-US" sz="2800" dirty="0" smtClean="0"/>
              <a:t>Watch </a:t>
            </a:r>
            <a:r>
              <a:rPr lang="en-US" sz="2800" dirty="0" smtClean="0">
                <a:hlinkClick r:id="rId4" action="ppaction://hlinkfile"/>
              </a:rPr>
              <a:t>this</a:t>
            </a:r>
            <a:r>
              <a:rPr lang="en-US" sz="2800" dirty="0" smtClean="0"/>
              <a:t> video on </a:t>
            </a:r>
            <a:r>
              <a:rPr lang="en-US" sz="2800" dirty="0" smtClean="0"/>
              <a:t>Intelligent Electrical Outlet</a:t>
            </a:r>
          </a:p>
          <a:p>
            <a:pPr>
              <a:spcAft>
                <a:spcPts val="1200"/>
              </a:spcAft>
            </a:pPr>
            <a:r>
              <a:rPr lang="en-US" sz="2800" dirty="0"/>
              <a:t>Watch </a:t>
            </a:r>
            <a:r>
              <a:rPr lang="en-US" sz="2800" dirty="0">
                <a:hlinkClick r:id="rId5" action="ppaction://hlinkfile"/>
              </a:rPr>
              <a:t>this</a:t>
            </a:r>
            <a:r>
              <a:rPr lang="en-US" sz="2800" dirty="0"/>
              <a:t> video on </a:t>
            </a:r>
            <a:r>
              <a:rPr lang="en-US" sz="2800" dirty="0" err="1" smtClean="0"/>
              <a:t>Siftables</a:t>
            </a:r>
            <a:endParaRPr lang="en-US" sz="2800" dirty="0" smtClean="0"/>
          </a:p>
          <a:p>
            <a:pPr>
              <a:spcAft>
                <a:spcPts val="1200"/>
              </a:spcAft>
            </a:pPr>
            <a:r>
              <a:rPr lang="en-US" sz="2800" dirty="0"/>
              <a:t>Watch </a:t>
            </a:r>
            <a:r>
              <a:rPr lang="en-US" sz="2800" dirty="0">
                <a:hlinkClick r:id="rId6" action="ppaction://hlinkfile"/>
              </a:rPr>
              <a:t>this</a:t>
            </a:r>
            <a:r>
              <a:rPr lang="en-US" sz="2800" dirty="0"/>
              <a:t> video on </a:t>
            </a:r>
            <a:r>
              <a:rPr lang="en-US" sz="2800" smtClean="0"/>
              <a:t>Wireless Electricity</a:t>
            </a:r>
          </a:p>
          <a:p>
            <a:pPr>
              <a:spcAft>
                <a:spcPts val="1200"/>
              </a:spcAft>
            </a:pPr>
            <a:endParaRPr lang="en-US" sz="2800" dirty="0" smtClean="0"/>
          </a:p>
          <a:p>
            <a:pPr>
              <a:spcAft>
                <a:spcPts val="1200"/>
              </a:spcAft>
            </a:pPr>
            <a:r>
              <a:rPr lang="en-US" sz="2800" dirty="0" smtClean="0"/>
              <a:t>Refine your idea and detail it according to Google Idea Contest format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8669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outs:outSpaceData xmlns:outs="http://schemas.microsoft.com/office/2009/outspace/metadata">
  <outs:relatedDates/>
  <outs:relatedDocuments/>
  <outs:relatedPeople/>
  <outs:propertyMetadataList/>
  <outs:corruptMetadataWasLost/>
</outs:outSpaceData>
</file>

<file path=customXml/itemProps1.xml><?xml version="1.0" encoding="utf-8"?>
<ds:datastoreItem xmlns:ds="http://schemas.openxmlformats.org/officeDocument/2006/customXml" ds:itemID="{A7593BCD-ECCE-47D5-9164-D6C50E1391F8}">
  <ds:schemaRefs>
    <ds:schemaRef ds:uri="http://schemas.microsoft.com/office/2009/outspace/meta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My Plain Template</Template>
  <TotalTime>4793</TotalTime>
  <Words>151</Words>
  <Application>Microsoft Office PowerPoint</Application>
  <PresentationFormat>On-screen Show (4:3)</PresentationFormat>
  <Paragraphs>34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Module</vt:lpstr>
      <vt:lpstr>I n n o v a t i o n</vt:lpstr>
      <vt:lpstr>PowerPoint Presentation</vt:lpstr>
      <vt:lpstr>PowerPoint Presentation</vt:lpstr>
      <vt:lpstr>External Materials</vt:lpstr>
      <vt:lpstr>Your Part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Innovation</dc:title>
  <dc:creator>JT</dc:creator>
  <cp:lastModifiedBy>JT</cp:lastModifiedBy>
  <cp:revision>285</cp:revision>
  <dcterms:created xsi:type="dcterms:W3CDTF">2009-02-20T11:23:01Z</dcterms:created>
  <dcterms:modified xsi:type="dcterms:W3CDTF">2010-06-20T15:36:25Z</dcterms:modified>
</cp:coreProperties>
</file>