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2"/>
  </p:sldMasterIdLst>
  <p:notesMasterIdLst>
    <p:notesMasterId r:id="rId10"/>
  </p:notesMasterIdLst>
  <p:sldIdLst>
    <p:sldId id="315" r:id="rId3"/>
    <p:sldId id="324" r:id="rId4"/>
    <p:sldId id="333" r:id="rId5"/>
    <p:sldId id="294" r:id="rId6"/>
    <p:sldId id="313" r:id="rId7"/>
    <p:sldId id="309" r:id="rId8"/>
    <p:sldId id="310"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9" d="100"/>
          <a:sy n="59" d="100"/>
        </p:scale>
        <p:origin x="-1602" y="-84"/>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9.png"/><Relationship Id="rId7" Type="http://schemas.openxmlformats.org/officeDocument/2006/relationships/image" Target="../media/image13.wmf"/><Relationship Id="rId2" Type="http://schemas.openxmlformats.org/officeDocument/2006/relationships/image" Target="../media/image8.png"/><Relationship Id="rId1" Type="http://schemas.openxmlformats.org/officeDocument/2006/relationships/image" Target="../media/image7.png"/><Relationship Id="rId6" Type="http://schemas.openxmlformats.org/officeDocument/2006/relationships/image" Target="../media/image12.png"/><Relationship Id="rId5" Type="http://schemas.openxmlformats.org/officeDocument/2006/relationships/image" Target="../media/image11.wmf"/><Relationship Id="rId4" Type="http://schemas.openxmlformats.org/officeDocument/2006/relationships/image" Target="../media/image10.png"/></Relationships>
</file>

<file path=ppt/diagrams/_rels/data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wmf"/><Relationship Id="rId12" Type="http://schemas.openxmlformats.org/officeDocument/2006/relationships/image" Target="../media/image26.png"/><Relationship Id="rId2" Type="http://schemas.openxmlformats.org/officeDocument/2006/relationships/image" Target="../media/image16.wmf"/><Relationship Id="rId1" Type="http://schemas.openxmlformats.org/officeDocument/2006/relationships/image" Target="../media/image15.png"/><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wmf"/><Relationship Id="rId10" Type="http://schemas.openxmlformats.org/officeDocument/2006/relationships/image" Target="../media/image24.wmf"/><Relationship Id="rId4" Type="http://schemas.openxmlformats.org/officeDocument/2006/relationships/image" Target="../media/image18.jpeg"/><Relationship Id="rId9" Type="http://schemas.openxmlformats.org/officeDocument/2006/relationships/image" Target="../media/image23.png"/></Relationships>
</file>

<file path=ppt/diagrams/_rels/drawing3.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9.png"/><Relationship Id="rId7" Type="http://schemas.openxmlformats.org/officeDocument/2006/relationships/image" Target="../media/image13.wmf"/><Relationship Id="rId2" Type="http://schemas.openxmlformats.org/officeDocument/2006/relationships/image" Target="../media/image8.png"/><Relationship Id="rId1" Type="http://schemas.openxmlformats.org/officeDocument/2006/relationships/image" Target="../media/image7.png"/><Relationship Id="rId6" Type="http://schemas.openxmlformats.org/officeDocument/2006/relationships/image" Target="../media/image12.png"/><Relationship Id="rId5" Type="http://schemas.openxmlformats.org/officeDocument/2006/relationships/image" Target="../media/image11.wmf"/><Relationship Id="rId4" Type="http://schemas.openxmlformats.org/officeDocument/2006/relationships/image" Target="../media/image10.png"/></Relationships>
</file>

<file path=ppt/diagrams/_rels/drawing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wmf"/><Relationship Id="rId12" Type="http://schemas.openxmlformats.org/officeDocument/2006/relationships/image" Target="../media/image26.png"/><Relationship Id="rId2" Type="http://schemas.openxmlformats.org/officeDocument/2006/relationships/image" Target="../media/image16.wmf"/><Relationship Id="rId1" Type="http://schemas.openxmlformats.org/officeDocument/2006/relationships/image" Target="../media/image15.png"/><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wmf"/><Relationship Id="rId10" Type="http://schemas.openxmlformats.org/officeDocument/2006/relationships/image" Target="../media/image24.wmf"/><Relationship Id="rId4" Type="http://schemas.openxmlformats.org/officeDocument/2006/relationships/image" Target="../media/image18.jpeg"/><Relationship Id="rId9"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E3C9DA-D0D5-496F-AF05-927AB0F9A6C7}" type="doc">
      <dgm:prSet loTypeId="urn:microsoft.com/office/officeart/2005/8/layout/equation2" loCatId="relationship" qsTypeId="urn:microsoft.com/office/officeart/2005/8/quickstyle/simple3" qsCatId="simple" csTypeId="urn:microsoft.com/office/officeart/2005/8/colors/colorful4" csCatId="colorful" phldr="1"/>
      <dgm:spPr/>
    </dgm:pt>
    <dgm:pt modelId="{8D4BAF14-1DE4-4A1D-B758-81CAE7E4F64C}">
      <dgm:prSet phldrT="[Text]" custT="1"/>
      <dgm:spPr/>
      <dgm:t>
        <a:bodyPr/>
        <a:lstStyle/>
        <a:p>
          <a:r>
            <a:rPr lang="en-US" sz="2800" smtClean="0"/>
            <a:t>Any Product</a:t>
          </a:r>
          <a:endParaRPr lang="en-US" sz="2800"/>
        </a:p>
      </dgm:t>
    </dgm:pt>
    <dgm:pt modelId="{9A5FA71B-8020-45DB-B13B-05A358CF248F}" type="parTrans" cxnId="{00165111-FFF7-40A7-9284-E5F2F4A65CBC}">
      <dgm:prSet/>
      <dgm:spPr/>
      <dgm:t>
        <a:bodyPr/>
        <a:lstStyle/>
        <a:p>
          <a:endParaRPr lang="en-US"/>
        </a:p>
      </dgm:t>
    </dgm:pt>
    <dgm:pt modelId="{366E4DCA-427F-4685-B019-AA4494068475}" type="sibTrans" cxnId="{00165111-FFF7-40A7-9284-E5F2F4A65CBC}">
      <dgm:prSet/>
      <dgm:spPr/>
      <dgm:t>
        <a:bodyPr/>
        <a:lstStyle/>
        <a:p>
          <a:endParaRPr lang="en-US"/>
        </a:p>
      </dgm:t>
    </dgm:pt>
    <dgm:pt modelId="{0C3199F4-F817-4D54-94E9-4946B32DD840}">
      <dgm:prSet phldrT="[Text]"/>
      <dgm:spPr/>
      <dgm:t>
        <a:bodyPr/>
        <a:lstStyle/>
        <a:p>
          <a:r>
            <a:rPr lang="en-US" smtClean="0"/>
            <a:t>Minor changes</a:t>
          </a:r>
          <a:endParaRPr lang="en-US"/>
        </a:p>
      </dgm:t>
    </dgm:pt>
    <dgm:pt modelId="{A33423FE-754A-4562-83F2-FC59683A5F6D}" type="parTrans" cxnId="{D4386E9D-DC18-4A69-8E1A-7F3AA958B760}">
      <dgm:prSet/>
      <dgm:spPr/>
      <dgm:t>
        <a:bodyPr/>
        <a:lstStyle/>
        <a:p>
          <a:endParaRPr lang="en-US"/>
        </a:p>
      </dgm:t>
    </dgm:pt>
    <dgm:pt modelId="{31FB0284-85AA-4F4F-B579-630A7BD186AB}" type="sibTrans" cxnId="{D4386E9D-DC18-4A69-8E1A-7F3AA958B760}">
      <dgm:prSet/>
      <dgm:spPr/>
      <dgm:t>
        <a:bodyPr/>
        <a:lstStyle/>
        <a:p>
          <a:endParaRPr lang="en-US"/>
        </a:p>
      </dgm:t>
    </dgm:pt>
    <dgm:pt modelId="{7987583F-5326-4EFF-A7A2-C9568635CFB2}">
      <dgm:prSet phldrT="[Text]"/>
      <dgm:spPr/>
      <dgm:t>
        <a:bodyPr/>
        <a:lstStyle/>
        <a:p>
          <a:r>
            <a:rPr lang="en-US" smtClean="0"/>
            <a:t>Innovation</a:t>
          </a:r>
          <a:endParaRPr lang="en-US"/>
        </a:p>
      </dgm:t>
    </dgm:pt>
    <dgm:pt modelId="{75AC4A0B-A252-4BA3-B0AC-50C844E9CDA4}" type="parTrans" cxnId="{ACC28166-6024-4F11-996D-890999750AEC}">
      <dgm:prSet/>
      <dgm:spPr/>
      <dgm:t>
        <a:bodyPr/>
        <a:lstStyle/>
        <a:p>
          <a:endParaRPr lang="en-US"/>
        </a:p>
      </dgm:t>
    </dgm:pt>
    <dgm:pt modelId="{18F12AF0-6F1C-468E-A840-88145D763B7E}" type="sibTrans" cxnId="{ACC28166-6024-4F11-996D-890999750AEC}">
      <dgm:prSet/>
      <dgm:spPr/>
      <dgm:t>
        <a:bodyPr/>
        <a:lstStyle/>
        <a:p>
          <a:endParaRPr lang="en-US"/>
        </a:p>
      </dgm:t>
    </dgm:pt>
    <dgm:pt modelId="{2F7D947F-C02E-49AF-A6AF-0D8BF37C33C0}" type="pres">
      <dgm:prSet presAssocID="{DFE3C9DA-D0D5-496F-AF05-927AB0F9A6C7}" presName="Name0" presStyleCnt="0">
        <dgm:presLayoutVars>
          <dgm:dir/>
          <dgm:resizeHandles val="exact"/>
        </dgm:presLayoutVars>
      </dgm:prSet>
      <dgm:spPr/>
    </dgm:pt>
    <dgm:pt modelId="{FD04575B-4A88-47C6-8425-DC702A89371B}" type="pres">
      <dgm:prSet presAssocID="{DFE3C9DA-D0D5-496F-AF05-927AB0F9A6C7}" presName="vNodes" presStyleCnt="0"/>
      <dgm:spPr/>
    </dgm:pt>
    <dgm:pt modelId="{F7D2871D-FB95-4862-BC15-8C3D2E789C52}" type="pres">
      <dgm:prSet presAssocID="{8D4BAF14-1DE4-4A1D-B758-81CAE7E4F64C}" presName="node" presStyleLbl="node1" presStyleIdx="0" presStyleCnt="3">
        <dgm:presLayoutVars>
          <dgm:bulletEnabled val="1"/>
        </dgm:presLayoutVars>
      </dgm:prSet>
      <dgm:spPr/>
      <dgm:t>
        <a:bodyPr/>
        <a:lstStyle/>
        <a:p>
          <a:endParaRPr lang="en-US"/>
        </a:p>
      </dgm:t>
    </dgm:pt>
    <dgm:pt modelId="{C2AE0209-7E45-4A6E-AA0D-66F2F2C8C5D9}" type="pres">
      <dgm:prSet presAssocID="{366E4DCA-427F-4685-B019-AA4494068475}" presName="spacerT" presStyleCnt="0"/>
      <dgm:spPr/>
    </dgm:pt>
    <dgm:pt modelId="{4C0391FD-946E-4573-BCD8-8DAE4AAB2DF4}" type="pres">
      <dgm:prSet presAssocID="{366E4DCA-427F-4685-B019-AA4494068475}" presName="sibTrans" presStyleLbl="sibTrans2D1" presStyleIdx="0" presStyleCnt="2"/>
      <dgm:spPr/>
      <dgm:t>
        <a:bodyPr/>
        <a:lstStyle/>
        <a:p>
          <a:endParaRPr lang="en-US"/>
        </a:p>
      </dgm:t>
    </dgm:pt>
    <dgm:pt modelId="{E5E34645-CE9D-4009-B156-B1E302BAF92C}" type="pres">
      <dgm:prSet presAssocID="{366E4DCA-427F-4685-B019-AA4494068475}" presName="spacerB" presStyleCnt="0"/>
      <dgm:spPr/>
    </dgm:pt>
    <dgm:pt modelId="{2B70067C-9A69-46EC-ADEC-01BBC764D7D3}" type="pres">
      <dgm:prSet presAssocID="{0C3199F4-F817-4D54-94E9-4946B32DD840}" presName="node" presStyleLbl="node1" presStyleIdx="1" presStyleCnt="3">
        <dgm:presLayoutVars>
          <dgm:bulletEnabled val="1"/>
        </dgm:presLayoutVars>
      </dgm:prSet>
      <dgm:spPr/>
      <dgm:t>
        <a:bodyPr/>
        <a:lstStyle/>
        <a:p>
          <a:endParaRPr lang="en-US"/>
        </a:p>
      </dgm:t>
    </dgm:pt>
    <dgm:pt modelId="{CF68EA77-75B6-4454-8E1E-EDF31D7FED25}" type="pres">
      <dgm:prSet presAssocID="{DFE3C9DA-D0D5-496F-AF05-927AB0F9A6C7}" presName="sibTransLast" presStyleLbl="sibTrans2D1" presStyleIdx="1" presStyleCnt="2"/>
      <dgm:spPr/>
      <dgm:t>
        <a:bodyPr/>
        <a:lstStyle/>
        <a:p>
          <a:endParaRPr lang="en-US"/>
        </a:p>
      </dgm:t>
    </dgm:pt>
    <dgm:pt modelId="{20CE6CEC-36DD-438E-B189-D7435FAC49E6}" type="pres">
      <dgm:prSet presAssocID="{DFE3C9DA-D0D5-496F-AF05-927AB0F9A6C7}" presName="connectorText" presStyleLbl="sibTrans2D1" presStyleIdx="1" presStyleCnt="2"/>
      <dgm:spPr/>
      <dgm:t>
        <a:bodyPr/>
        <a:lstStyle/>
        <a:p>
          <a:endParaRPr lang="en-US"/>
        </a:p>
      </dgm:t>
    </dgm:pt>
    <dgm:pt modelId="{FFBBC3F9-FB63-4861-9D62-8750FADF7770}" type="pres">
      <dgm:prSet presAssocID="{DFE3C9DA-D0D5-496F-AF05-927AB0F9A6C7}" presName="lastNode" presStyleLbl="node1" presStyleIdx="2" presStyleCnt="3">
        <dgm:presLayoutVars>
          <dgm:bulletEnabled val="1"/>
        </dgm:presLayoutVars>
      </dgm:prSet>
      <dgm:spPr/>
      <dgm:t>
        <a:bodyPr/>
        <a:lstStyle/>
        <a:p>
          <a:endParaRPr lang="en-US"/>
        </a:p>
      </dgm:t>
    </dgm:pt>
  </dgm:ptLst>
  <dgm:cxnLst>
    <dgm:cxn modelId="{8A6B6818-1EEC-4AAA-85D8-D60E72523CD6}" type="presOf" srcId="{DFE3C9DA-D0D5-496F-AF05-927AB0F9A6C7}" destId="{2F7D947F-C02E-49AF-A6AF-0D8BF37C33C0}" srcOrd="0" destOrd="0" presId="urn:microsoft.com/office/officeart/2005/8/layout/equation2"/>
    <dgm:cxn modelId="{00165111-FFF7-40A7-9284-E5F2F4A65CBC}" srcId="{DFE3C9DA-D0D5-496F-AF05-927AB0F9A6C7}" destId="{8D4BAF14-1DE4-4A1D-B758-81CAE7E4F64C}" srcOrd="0" destOrd="0" parTransId="{9A5FA71B-8020-45DB-B13B-05A358CF248F}" sibTransId="{366E4DCA-427F-4685-B019-AA4494068475}"/>
    <dgm:cxn modelId="{A2861EC8-E5FD-4B0B-B31F-E98F585E4600}" type="presOf" srcId="{8D4BAF14-1DE4-4A1D-B758-81CAE7E4F64C}" destId="{F7D2871D-FB95-4862-BC15-8C3D2E789C52}" srcOrd="0" destOrd="0" presId="urn:microsoft.com/office/officeart/2005/8/layout/equation2"/>
    <dgm:cxn modelId="{85A76E3F-E0D3-4272-9B0D-E376869F3C04}" type="presOf" srcId="{7987583F-5326-4EFF-A7A2-C9568635CFB2}" destId="{FFBBC3F9-FB63-4861-9D62-8750FADF7770}" srcOrd="0" destOrd="0" presId="urn:microsoft.com/office/officeart/2005/8/layout/equation2"/>
    <dgm:cxn modelId="{98D30D02-AE01-4947-9644-B70E1597EDDD}" type="presOf" srcId="{366E4DCA-427F-4685-B019-AA4494068475}" destId="{4C0391FD-946E-4573-BCD8-8DAE4AAB2DF4}" srcOrd="0" destOrd="0" presId="urn:microsoft.com/office/officeart/2005/8/layout/equation2"/>
    <dgm:cxn modelId="{ACC28166-6024-4F11-996D-890999750AEC}" srcId="{DFE3C9DA-D0D5-496F-AF05-927AB0F9A6C7}" destId="{7987583F-5326-4EFF-A7A2-C9568635CFB2}" srcOrd="2" destOrd="0" parTransId="{75AC4A0B-A252-4BA3-B0AC-50C844E9CDA4}" sibTransId="{18F12AF0-6F1C-468E-A840-88145D763B7E}"/>
    <dgm:cxn modelId="{C2FC1737-84C4-4914-BEAB-6D80CFBC888F}" type="presOf" srcId="{31FB0284-85AA-4F4F-B579-630A7BD186AB}" destId="{20CE6CEC-36DD-438E-B189-D7435FAC49E6}" srcOrd="1" destOrd="0" presId="urn:microsoft.com/office/officeart/2005/8/layout/equation2"/>
    <dgm:cxn modelId="{D4386E9D-DC18-4A69-8E1A-7F3AA958B760}" srcId="{DFE3C9DA-D0D5-496F-AF05-927AB0F9A6C7}" destId="{0C3199F4-F817-4D54-94E9-4946B32DD840}" srcOrd="1" destOrd="0" parTransId="{A33423FE-754A-4562-83F2-FC59683A5F6D}" sibTransId="{31FB0284-85AA-4F4F-B579-630A7BD186AB}"/>
    <dgm:cxn modelId="{E2DCB8B8-DE0E-4BC0-BA97-35E59B3B6C21}" type="presOf" srcId="{31FB0284-85AA-4F4F-B579-630A7BD186AB}" destId="{CF68EA77-75B6-4454-8E1E-EDF31D7FED25}" srcOrd="0" destOrd="0" presId="urn:microsoft.com/office/officeart/2005/8/layout/equation2"/>
    <dgm:cxn modelId="{AD87B1E0-6A03-4D3C-9213-D3A75853EEFB}" type="presOf" srcId="{0C3199F4-F817-4D54-94E9-4946B32DD840}" destId="{2B70067C-9A69-46EC-ADEC-01BBC764D7D3}" srcOrd="0" destOrd="0" presId="urn:microsoft.com/office/officeart/2005/8/layout/equation2"/>
    <dgm:cxn modelId="{B62D4ECF-03CE-4DCF-B20F-81F4F19DC718}" type="presParOf" srcId="{2F7D947F-C02E-49AF-A6AF-0D8BF37C33C0}" destId="{FD04575B-4A88-47C6-8425-DC702A89371B}" srcOrd="0" destOrd="0" presId="urn:microsoft.com/office/officeart/2005/8/layout/equation2"/>
    <dgm:cxn modelId="{1725C6FF-9337-4870-96EE-09B32704B84D}" type="presParOf" srcId="{FD04575B-4A88-47C6-8425-DC702A89371B}" destId="{F7D2871D-FB95-4862-BC15-8C3D2E789C52}" srcOrd="0" destOrd="0" presId="urn:microsoft.com/office/officeart/2005/8/layout/equation2"/>
    <dgm:cxn modelId="{E9C9C500-B668-4819-BC07-A11621EC313F}" type="presParOf" srcId="{FD04575B-4A88-47C6-8425-DC702A89371B}" destId="{C2AE0209-7E45-4A6E-AA0D-66F2F2C8C5D9}" srcOrd="1" destOrd="0" presId="urn:microsoft.com/office/officeart/2005/8/layout/equation2"/>
    <dgm:cxn modelId="{D479EE13-2EA5-42BE-B9F6-94E051087082}" type="presParOf" srcId="{FD04575B-4A88-47C6-8425-DC702A89371B}" destId="{4C0391FD-946E-4573-BCD8-8DAE4AAB2DF4}" srcOrd="2" destOrd="0" presId="urn:microsoft.com/office/officeart/2005/8/layout/equation2"/>
    <dgm:cxn modelId="{5E5D6EA9-3FA8-490E-8A45-4A9B10BB199C}" type="presParOf" srcId="{FD04575B-4A88-47C6-8425-DC702A89371B}" destId="{E5E34645-CE9D-4009-B156-B1E302BAF92C}" srcOrd="3" destOrd="0" presId="urn:microsoft.com/office/officeart/2005/8/layout/equation2"/>
    <dgm:cxn modelId="{7E0342E2-4914-4D91-8B92-7BF4A3E96DB4}" type="presParOf" srcId="{FD04575B-4A88-47C6-8425-DC702A89371B}" destId="{2B70067C-9A69-46EC-ADEC-01BBC764D7D3}" srcOrd="4" destOrd="0" presId="urn:microsoft.com/office/officeart/2005/8/layout/equation2"/>
    <dgm:cxn modelId="{17FEBEE3-5525-49F7-9941-12D3E0217C23}" type="presParOf" srcId="{2F7D947F-C02E-49AF-A6AF-0D8BF37C33C0}" destId="{CF68EA77-75B6-4454-8E1E-EDF31D7FED25}" srcOrd="1" destOrd="0" presId="urn:microsoft.com/office/officeart/2005/8/layout/equation2"/>
    <dgm:cxn modelId="{45FC2873-321E-4AAB-BCA5-73D3B2A1DF8E}" type="presParOf" srcId="{CF68EA77-75B6-4454-8E1E-EDF31D7FED25}" destId="{20CE6CEC-36DD-438E-B189-D7435FAC49E6}" srcOrd="0" destOrd="0" presId="urn:microsoft.com/office/officeart/2005/8/layout/equation2"/>
    <dgm:cxn modelId="{DDB8607F-BB22-4A39-B3D5-FD4FEC6287C4}" type="presParOf" srcId="{2F7D947F-C02E-49AF-A6AF-0D8BF37C33C0}" destId="{FFBBC3F9-FB63-4861-9D62-8750FADF7770}" srcOrd="2" destOrd="0" presId="urn:microsoft.com/office/officeart/2005/8/layout/equati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3F4854-C389-47D5-B439-2FB6FCE8785C}" type="doc">
      <dgm:prSet loTypeId="urn:microsoft.com/office/officeart/2005/8/layout/arrow2" loCatId="process" qsTypeId="urn:microsoft.com/office/officeart/2005/8/quickstyle/simple4" qsCatId="simple" csTypeId="urn:microsoft.com/office/officeart/2005/8/colors/accent1_2" csCatId="accent1" phldr="1"/>
      <dgm:spPr/>
    </dgm:pt>
    <dgm:pt modelId="{BB4A940B-5D0D-472B-9610-257CA806DE7A}">
      <dgm:prSet phldrT="[Text]" custT="1"/>
      <dgm:spPr/>
      <dgm:t>
        <a:bodyPr/>
        <a:lstStyle/>
        <a:p>
          <a:r>
            <a:rPr lang="en-US" sz="3600" dirty="0" smtClean="0"/>
            <a:t>Wealth Creation</a:t>
          </a:r>
          <a:endParaRPr lang="en-US" sz="3600" dirty="0"/>
        </a:p>
      </dgm:t>
    </dgm:pt>
    <dgm:pt modelId="{EAD9519B-22F1-4FF5-B781-CE608C7003D1}" type="parTrans" cxnId="{338AF1A1-7255-40E9-8148-4CBFAE12906F}">
      <dgm:prSet/>
      <dgm:spPr/>
      <dgm:t>
        <a:bodyPr/>
        <a:lstStyle/>
        <a:p>
          <a:endParaRPr lang="en-US"/>
        </a:p>
      </dgm:t>
    </dgm:pt>
    <dgm:pt modelId="{9178B2E4-E05C-47F1-91E5-C16A8CFAD4E9}" type="sibTrans" cxnId="{338AF1A1-7255-40E9-8148-4CBFAE12906F}">
      <dgm:prSet/>
      <dgm:spPr/>
      <dgm:t>
        <a:bodyPr/>
        <a:lstStyle/>
        <a:p>
          <a:endParaRPr lang="en-US"/>
        </a:p>
      </dgm:t>
    </dgm:pt>
    <dgm:pt modelId="{58B9A0DE-0640-4259-BC4A-A8A0253DA2F1}" type="pres">
      <dgm:prSet presAssocID="{083F4854-C389-47D5-B439-2FB6FCE8785C}" presName="arrowDiagram" presStyleCnt="0">
        <dgm:presLayoutVars>
          <dgm:chMax val="5"/>
          <dgm:dir/>
          <dgm:resizeHandles val="exact"/>
        </dgm:presLayoutVars>
      </dgm:prSet>
      <dgm:spPr/>
    </dgm:pt>
    <dgm:pt modelId="{9104A723-12F0-409C-8F56-54015E16A12A}" type="pres">
      <dgm:prSet presAssocID="{083F4854-C389-47D5-B439-2FB6FCE8785C}" presName="arrow" presStyleLbl="bgShp" presStyleIdx="0" presStyleCnt="1"/>
      <dgm:spPr/>
    </dgm:pt>
    <dgm:pt modelId="{8B880D56-7315-4A61-8F7E-4E5CEB71C89B}" type="pres">
      <dgm:prSet presAssocID="{083F4854-C389-47D5-B439-2FB6FCE8785C}" presName="arrowDiagram1" presStyleCnt="0">
        <dgm:presLayoutVars>
          <dgm:bulletEnabled val="1"/>
        </dgm:presLayoutVars>
      </dgm:prSet>
      <dgm:spPr/>
    </dgm:pt>
    <dgm:pt modelId="{00EC9C50-16AB-4194-95E3-A44A2B874EFC}" type="pres">
      <dgm:prSet presAssocID="{BB4A940B-5D0D-472B-9610-257CA806DE7A}" presName="bullet1" presStyleLbl="node1" presStyleIdx="0" presStyleCnt="1"/>
      <dgm:spPr/>
    </dgm:pt>
    <dgm:pt modelId="{71379201-78B4-4D48-9FC5-2FC0CED4948C}" type="pres">
      <dgm:prSet presAssocID="{BB4A940B-5D0D-472B-9610-257CA806DE7A}" presName="textBox1" presStyleLbl="revTx" presStyleIdx="0" presStyleCnt="1" custScaleY="80127" custLinFactNeighborX="50000" custLinFactNeighborY="-29811">
        <dgm:presLayoutVars>
          <dgm:bulletEnabled val="1"/>
        </dgm:presLayoutVars>
      </dgm:prSet>
      <dgm:spPr/>
      <dgm:t>
        <a:bodyPr/>
        <a:lstStyle/>
        <a:p>
          <a:endParaRPr lang="en-US"/>
        </a:p>
      </dgm:t>
    </dgm:pt>
  </dgm:ptLst>
  <dgm:cxnLst>
    <dgm:cxn modelId="{1AEA3499-892E-4E41-9E15-C49B4D10479C}" type="presOf" srcId="{BB4A940B-5D0D-472B-9610-257CA806DE7A}" destId="{71379201-78B4-4D48-9FC5-2FC0CED4948C}" srcOrd="0" destOrd="0" presId="urn:microsoft.com/office/officeart/2005/8/layout/arrow2"/>
    <dgm:cxn modelId="{71534E53-16C3-4BB2-80AC-66E73C1606F4}" type="presOf" srcId="{083F4854-C389-47D5-B439-2FB6FCE8785C}" destId="{58B9A0DE-0640-4259-BC4A-A8A0253DA2F1}" srcOrd="0" destOrd="0" presId="urn:microsoft.com/office/officeart/2005/8/layout/arrow2"/>
    <dgm:cxn modelId="{338AF1A1-7255-40E9-8148-4CBFAE12906F}" srcId="{083F4854-C389-47D5-B439-2FB6FCE8785C}" destId="{BB4A940B-5D0D-472B-9610-257CA806DE7A}" srcOrd="0" destOrd="0" parTransId="{EAD9519B-22F1-4FF5-B781-CE608C7003D1}" sibTransId="{9178B2E4-E05C-47F1-91E5-C16A8CFAD4E9}"/>
    <dgm:cxn modelId="{CD148874-150C-439C-AC27-886DECD83AA3}" type="presParOf" srcId="{58B9A0DE-0640-4259-BC4A-A8A0253DA2F1}" destId="{9104A723-12F0-409C-8F56-54015E16A12A}" srcOrd="0" destOrd="0" presId="urn:microsoft.com/office/officeart/2005/8/layout/arrow2"/>
    <dgm:cxn modelId="{066F29FB-19D4-49FB-B02F-A748B7D69BC9}" type="presParOf" srcId="{58B9A0DE-0640-4259-BC4A-A8A0253DA2F1}" destId="{8B880D56-7315-4A61-8F7E-4E5CEB71C89B}" srcOrd="1" destOrd="0" presId="urn:microsoft.com/office/officeart/2005/8/layout/arrow2"/>
    <dgm:cxn modelId="{2D4002F8-CB18-49B1-B707-78F1A5976457}" type="presParOf" srcId="{8B880D56-7315-4A61-8F7E-4E5CEB71C89B}" destId="{00EC9C50-16AB-4194-95E3-A44A2B874EFC}" srcOrd="0" destOrd="0" presId="urn:microsoft.com/office/officeart/2005/8/layout/arrow2"/>
    <dgm:cxn modelId="{DEBED5DD-022F-46F9-86F8-78A5B0AD6224}" type="presParOf" srcId="{8B880D56-7315-4A61-8F7E-4E5CEB71C89B}" destId="{71379201-78B4-4D48-9FC5-2FC0CED4948C}" srcOrd="1"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EC52939-857F-4D23-94D9-1F7BF8255361}" type="doc">
      <dgm:prSet loTypeId="urn:microsoft.com/office/officeart/2008/layout/HexagonCluster#2" loCatId="relationship" qsTypeId="urn:microsoft.com/office/officeart/2005/8/quickstyle/simple4" qsCatId="simple" csTypeId="urn:microsoft.com/office/officeart/2005/8/colors/accent1_1" csCatId="accent1" phldr="1"/>
      <dgm:spPr/>
      <dgm:t>
        <a:bodyPr/>
        <a:lstStyle/>
        <a:p>
          <a:endParaRPr lang="en-US"/>
        </a:p>
      </dgm:t>
    </dgm:pt>
    <dgm:pt modelId="{2328BCD1-4EE1-4521-9678-4A4604538FAB}">
      <dgm:prSet phldrT="[Text]"/>
      <dgm:spPr/>
      <dgm:t>
        <a:bodyPr/>
        <a:lstStyle/>
        <a:p>
          <a:r>
            <a:rPr lang="en-US" dirty="0" smtClean="0"/>
            <a:t>subject fundamentals</a:t>
          </a:r>
          <a:endParaRPr lang="en-US" dirty="0"/>
        </a:p>
      </dgm:t>
    </dgm:pt>
    <dgm:pt modelId="{C67CCF8A-9F55-4288-84D3-7EC07CE44AD1}" type="parTrans" cxnId="{A20519C7-ECB8-4756-884C-B82A1B4395EA}">
      <dgm:prSet/>
      <dgm:spPr/>
      <dgm:t>
        <a:bodyPr/>
        <a:lstStyle/>
        <a:p>
          <a:endParaRPr lang="en-US"/>
        </a:p>
      </dgm:t>
    </dgm:pt>
    <dgm:pt modelId="{2AB0B649-92FF-420F-B0BF-DE5C95C45E2B}" type="sibTrans" cxnId="{A20519C7-ECB8-4756-884C-B82A1B4395EA}">
      <dgm:prSet/>
      <dgm:spPr>
        <a:blipFill rotWithShape="0">
          <a:blip xmlns:r="http://schemas.openxmlformats.org/officeDocument/2006/relationships" r:embed="rId1"/>
          <a:stretch>
            <a:fillRect/>
          </a:stretch>
        </a:blipFill>
      </dgm:spPr>
      <dgm:t>
        <a:bodyPr/>
        <a:lstStyle/>
        <a:p>
          <a:endParaRPr lang="en-US"/>
        </a:p>
      </dgm:t>
    </dgm:pt>
    <dgm:pt modelId="{AEF0A977-5D22-4EF4-A92D-4446056E1D04}">
      <dgm:prSet phldrT="[Text]"/>
      <dgm:spPr/>
      <dgm:t>
        <a:bodyPr/>
        <a:lstStyle/>
        <a:p>
          <a:r>
            <a:rPr lang="en-US" dirty="0" smtClean="0"/>
            <a:t>presentation</a:t>
          </a:r>
          <a:endParaRPr lang="en-US" dirty="0"/>
        </a:p>
      </dgm:t>
    </dgm:pt>
    <dgm:pt modelId="{4FBF89AD-DBE4-4F3A-BF28-2BAAC9D79DDA}" type="parTrans" cxnId="{04AFBB4D-EEB2-4320-856D-164FCE8E9F4D}">
      <dgm:prSet/>
      <dgm:spPr/>
      <dgm:t>
        <a:bodyPr/>
        <a:lstStyle/>
        <a:p>
          <a:endParaRPr lang="en-US"/>
        </a:p>
      </dgm:t>
    </dgm:pt>
    <dgm:pt modelId="{36706D2B-FFDB-4F6B-98FC-DAFFECB55FC7}" type="sibTrans" cxnId="{04AFBB4D-EEB2-4320-856D-164FCE8E9F4D}">
      <dgm:prSet/>
      <dgm:spPr>
        <a:blipFill rotWithShape="0">
          <a:blip xmlns:r="http://schemas.openxmlformats.org/officeDocument/2006/relationships" r:embed="rId2"/>
          <a:stretch>
            <a:fillRect/>
          </a:stretch>
        </a:blipFill>
      </dgm:spPr>
      <dgm:t>
        <a:bodyPr/>
        <a:lstStyle/>
        <a:p>
          <a:endParaRPr lang="en-US"/>
        </a:p>
      </dgm:t>
    </dgm:pt>
    <dgm:pt modelId="{B451EF12-A81C-4717-B712-35161D2EBEFD}">
      <dgm:prSet phldrT="[Text]"/>
      <dgm:spPr/>
      <dgm:t>
        <a:bodyPr/>
        <a:lstStyle/>
        <a:p>
          <a:r>
            <a:rPr lang="en-US" dirty="0" smtClean="0"/>
            <a:t>report writing</a:t>
          </a:r>
          <a:endParaRPr lang="en-US" dirty="0"/>
        </a:p>
      </dgm:t>
    </dgm:pt>
    <dgm:pt modelId="{372DC8CB-E71E-4715-8B87-9332E89465C4}" type="parTrans" cxnId="{E3E762E9-5035-4EE8-9227-2B0DBE59A961}">
      <dgm:prSet/>
      <dgm:spPr/>
      <dgm:t>
        <a:bodyPr/>
        <a:lstStyle/>
        <a:p>
          <a:endParaRPr lang="en-US"/>
        </a:p>
      </dgm:t>
    </dgm:pt>
    <dgm:pt modelId="{BCA83DE7-714B-4A2B-BEC9-A53220987F17}" type="sibTrans" cxnId="{E3E762E9-5035-4EE8-9227-2B0DBE59A961}">
      <dgm:prSet/>
      <dgm:spPr>
        <a:blipFill rotWithShape="0">
          <a:blip xmlns:r="http://schemas.openxmlformats.org/officeDocument/2006/relationships" r:embed="rId3"/>
          <a:stretch>
            <a:fillRect/>
          </a:stretch>
        </a:blipFill>
      </dgm:spPr>
      <dgm:t>
        <a:bodyPr/>
        <a:lstStyle/>
        <a:p>
          <a:endParaRPr lang="en-US"/>
        </a:p>
      </dgm:t>
    </dgm:pt>
    <dgm:pt modelId="{12DD6D4B-BB19-4F82-86D9-6B49147905A1}">
      <dgm:prSet phldrT="[Text]"/>
      <dgm:spPr/>
      <dgm:t>
        <a:bodyPr/>
        <a:lstStyle/>
        <a:p>
          <a:r>
            <a:rPr lang="en-US" dirty="0" smtClean="0"/>
            <a:t>following instructions</a:t>
          </a:r>
          <a:endParaRPr lang="en-US" dirty="0"/>
        </a:p>
      </dgm:t>
    </dgm:pt>
    <dgm:pt modelId="{9E9AC373-A067-40B3-9283-C5B9F39EDF18}" type="parTrans" cxnId="{87D81B8B-4C7B-41F7-97AE-96962FA9C43C}">
      <dgm:prSet/>
      <dgm:spPr/>
      <dgm:t>
        <a:bodyPr/>
        <a:lstStyle/>
        <a:p>
          <a:endParaRPr lang="en-US"/>
        </a:p>
      </dgm:t>
    </dgm:pt>
    <dgm:pt modelId="{9ADFD5C0-488F-4565-964D-163E2FB490C4}" type="sibTrans" cxnId="{87D81B8B-4C7B-41F7-97AE-96962FA9C43C}">
      <dgm:prSet/>
      <dgm:spPr>
        <a:blipFill rotWithShape="0">
          <a:blip xmlns:r="http://schemas.openxmlformats.org/officeDocument/2006/relationships" r:embed="rId4"/>
          <a:stretch>
            <a:fillRect/>
          </a:stretch>
        </a:blipFill>
      </dgm:spPr>
      <dgm:t>
        <a:bodyPr/>
        <a:lstStyle/>
        <a:p>
          <a:endParaRPr lang="en-US"/>
        </a:p>
      </dgm:t>
    </dgm:pt>
    <dgm:pt modelId="{AFF338FD-420A-4128-8F7A-A983201B94C7}">
      <dgm:prSet phldrT="[Text]"/>
      <dgm:spPr/>
      <dgm:t>
        <a:bodyPr/>
        <a:lstStyle/>
        <a:p>
          <a:r>
            <a:rPr lang="en-US" dirty="0" smtClean="0"/>
            <a:t>punctuality</a:t>
          </a:r>
          <a:endParaRPr lang="en-US" dirty="0"/>
        </a:p>
      </dgm:t>
    </dgm:pt>
    <dgm:pt modelId="{4CCC29C4-5AFD-479E-AAEB-39EF1605C362}" type="parTrans" cxnId="{1005FBB4-BCB1-4065-91F6-0CB126C88A07}">
      <dgm:prSet/>
      <dgm:spPr/>
      <dgm:t>
        <a:bodyPr/>
        <a:lstStyle/>
        <a:p>
          <a:endParaRPr lang="en-US"/>
        </a:p>
      </dgm:t>
    </dgm:pt>
    <dgm:pt modelId="{CC2F785C-CA16-4B92-B4E2-EBCA6DC317C0}" type="sibTrans" cxnId="{1005FBB4-BCB1-4065-91F6-0CB126C88A07}">
      <dgm:prSet/>
      <dgm:spPr>
        <a:blipFill rotWithShape="0">
          <a:blip xmlns:r="http://schemas.openxmlformats.org/officeDocument/2006/relationships" r:embed="rId5"/>
          <a:stretch>
            <a:fillRect/>
          </a:stretch>
        </a:blipFill>
      </dgm:spPr>
      <dgm:t>
        <a:bodyPr/>
        <a:lstStyle/>
        <a:p>
          <a:endParaRPr lang="en-US"/>
        </a:p>
      </dgm:t>
    </dgm:pt>
    <dgm:pt modelId="{55DC3E6E-95E4-4FE8-BA41-7CA791E75D6A}">
      <dgm:prSet phldrT="[Text]"/>
      <dgm:spPr/>
      <dgm:t>
        <a:bodyPr/>
        <a:lstStyle/>
        <a:p>
          <a:r>
            <a:rPr lang="en-US" dirty="0" smtClean="0"/>
            <a:t>organizing</a:t>
          </a:r>
          <a:endParaRPr lang="en-US" dirty="0"/>
        </a:p>
      </dgm:t>
    </dgm:pt>
    <dgm:pt modelId="{3D15E563-05E0-44EA-9131-ECBC08EA6AEF}" type="parTrans" cxnId="{9868117A-91A9-4276-B0FD-E2C0BEE93B41}">
      <dgm:prSet/>
      <dgm:spPr/>
      <dgm:t>
        <a:bodyPr/>
        <a:lstStyle/>
        <a:p>
          <a:endParaRPr lang="en-US"/>
        </a:p>
      </dgm:t>
    </dgm:pt>
    <dgm:pt modelId="{4E203BD4-812E-47AB-A789-B35FE79FB8FF}" type="sibTrans" cxnId="{9868117A-91A9-4276-B0FD-E2C0BEE93B41}">
      <dgm:prSet/>
      <dgm:spPr>
        <a:blipFill rotWithShape="0">
          <a:blip xmlns:r="http://schemas.openxmlformats.org/officeDocument/2006/relationships" r:embed="rId6"/>
          <a:stretch>
            <a:fillRect/>
          </a:stretch>
        </a:blipFill>
      </dgm:spPr>
      <dgm:t>
        <a:bodyPr/>
        <a:lstStyle/>
        <a:p>
          <a:endParaRPr lang="en-US"/>
        </a:p>
      </dgm:t>
    </dgm:pt>
    <dgm:pt modelId="{3A6E325E-13A8-482D-B047-0C26AC2D592F}">
      <dgm:prSet phldrT="[Text]"/>
      <dgm:spPr/>
      <dgm:t>
        <a:bodyPr/>
        <a:lstStyle/>
        <a:p>
          <a:r>
            <a:rPr lang="en-US" dirty="0" smtClean="0"/>
            <a:t>internet searching</a:t>
          </a:r>
          <a:endParaRPr lang="en-US" dirty="0"/>
        </a:p>
      </dgm:t>
    </dgm:pt>
    <dgm:pt modelId="{A1E27A73-6C38-4D15-BFD8-7C40F0681AB8}" type="parTrans" cxnId="{EAAF621C-6451-45F8-97D7-CB0C9EE90AFF}">
      <dgm:prSet/>
      <dgm:spPr/>
      <dgm:t>
        <a:bodyPr/>
        <a:lstStyle/>
        <a:p>
          <a:endParaRPr lang="en-US"/>
        </a:p>
      </dgm:t>
    </dgm:pt>
    <dgm:pt modelId="{060192B6-5481-410F-945A-63547329DE40}" type="sibTrans" cxnId="{EAAF621C-6451-45F8-97D7-CB0C9EE90AFF}">
      <dgm:prSet/>
      <dgm:spPr>
        <a:blipFill rotWithShape="0">
          <a:blip xmlns:r="http://schemas.openxmlformats.org/officeDocument/2006/relationships" r:embed="rId7"/>
          <a:stretch>
            <a:fillRect/>
          </a:stretch>
        </a:blipFill>
      </dgm:spPr>
      <dgm:t>
        <a:bodyPr/>
        <a:lstStyle/>
        <a:p>
          <a:endParaRPr lang="en-US"/>
        </a:p>
      </dgm:t>
    </dgm:pt>
    <dgm:pt modelId="{6A695E55-B213-4750-9CC9-A7EAF6D6FEE2}">
      <dgm:prSet phldrT="[Text]"/>
      <dgm:spPr/>
      <dgm:t>
        <a:bodyPr/>
        <a:lstStyle/>
        <a:p>
          <a:r>
            <a:rPr lang="en-US" dirty="0" smtClean="0"/>
            <a:t>dreaming</a:t>
          </a:r>
          <a:endParaRPr lang="en-US" dirty="0"/>
        </a:p>
      </dgm:t>
    </dgm:pt>
    <dgm:pt modelId="{E7B6827F-D2E9-4AD2-BC1C-8349206738DA}" type="parTrans" cxnId="{473874DF-0888-4F13-8177-36893E9BB1CB}">
      <dgm:prSet/>
      <dgm:spPr/>
      <dgm:t>
        <a:bodyPr/>
        <a:lstStyle/>
        <a:p>
          <a:endParaRPr lang="en-US"/>
        </a:p>
      </dgm:t>
    </dgm:pt>
    <dgm:pt modelId="{C559A030-B5AE-4990-8A31-BFFD3EEE6887}" type="sibTrans" cxnId="{473874DF-0888-4F13-8177-36893E9BB1CB}">
      <dgm:prSet/>
      <dgm:spPr>
        <a:blipFill rotWithShape="0">
          <a:blip xmlns:r="http://schemas.openxmlformats.org/officeDocument/2006/relationships" r:embed="rId8"/>
          <a:stretch>
            <a:fillRect/>
          </a:stretch>
        </a:blipFill>
      </dgm:spPr>
      <dgm:t>
        <a:bodyPr/>
        <a:lstStyle/>
        <a:p>
          <a:endParaRPr lang="en-US"/>
        </a:p>
      </dgm:t>
    </dgm:pt>
    <dgm:pt modelId="{4F8768A0-CA42-422E-8424-49480CC4A0B8}" type="pres">
      <dgm:prSet presAssocID="{AEC52939-857F-4D23-94D9-1F7BF8255361}" presName="Name0" presStyleCnt="0">
        <dgm:presLayoutVars>
          <dgm:chMax val="21"/>
          <dgm:chPref val="21"/>
        </dgm:presLayoutVars>
      </dgm:prSet>
      <dgm:spPr/>
      <dgm:t>
        <a:bodyPr/>
        <a:lstStyle/>
        <a:p>
          <a:endParaRPr lang="en-US"/>
        </a:p>
      </dgm:t>
    </dgm:pt>
    <dgm:pt modelId="{0019F8D2-7CDB-4166-B878-DAD3386FE033}" type="pres">
      <dgm:prSet presAssocID="{2328BCD1-4EE1-4521-9678-4A4604538FAB}" presName="text_1" presStyleCnt="0"/>
      <dgm:spPr/>
    </dgm:pt>
    <dgm:pt modelId="{78193A3D-F265-40C7-925A-53D0FF696D72}" type="pres">
      <dgm:prSet presAssocID="{2328BCD1-4EE1-4521-9678-4A4604538FAB}" presName="textRepeatNode" presStyleLbl="alignNode1" presStyleIdx="0" presStyleCnt="8">
        <dgm:presLayoutVars>
          <dgm:chMax val="0"/>
          <dgm:chPref val="0"/>
          <dgm:bulletEnabled val="1"/>
        </dgm:presLayoutVars>
      </dgm:prSet>
      <dgm:spPr/>
      <dgm:t>
        <a:bodyPr/>
        <a:lstStyle/>
        <a:p>
          <a:endParaRPr lang="en-US"/>
        </a:p>
      </dgm:t>
    </dgm:pt>
    <dgm:pt modelId="{A2388BBC-7E1B-4CF9-A07B-A6C85348A19E}" type="pres">
      <dgm:prSet presAssocID="{2328BCD1-4EE1-4521-9678-4A4604538FAB}" presName="text_accent_1" presStyleCnt="0"/>
      <dgm:spPr/>
    </dgm:pt>
    <dgm:pt modelId="{9D816DF1-1635-4CF9-BF7D-17F7A8F17F6B}" type="pres">
      <dgm:prSet presAssocID="{2328BCD1-4EE1-4521-9678-4A4604538FAB}" presName="accentRepeatNode" presStyleLbl="solidAlignAcc1" presStyleIdx="0" presStyleCnt="16"/>
      <dgm:spPr/>
    </dgm:pt>
    <dgm:pt modelId="{E90DCB99-B475-4A83-B329-45F626FA2B86}" type="pres">
      <dgm:prSet presAssocID="{2AB0B649-92FF-420F-B0BF-DE5C95C45E2B}" presName="image_1" presStyleCnt="0"/>
      <dgm:spPr/>
    </dgm:pt>
    <dgm:pt modelId="{37FF59D4-8829-428B-8718-6C4C6105C1CF}" type="pres">
      <dgm:prSet presAssocID="{2AB0B649-92FF-420F-B0BF-DE5C95C45E2B}" presName="imageRepeatNode" presStyleLbl="dkBgShp" presStyleIdx="0" presStyleCnt="8"/>
      <dgm:spPr/>
      <dgm:t>
        <a:bodyPr/>
        <a:lstStyle/>
        <a:p>
          <a:endParaRPr lang="en-US"/>
        </a:p>
      </dgm:t>
    </dgm:pt>
    <dgm:pt modelId="{A0E8801A-F4EE-40A6-A40C-8EE3C615FE22}" type="pres">
      <dgm:prSet presAssocID="{2AB0B649-92FF-420F-B0BF-DE5C95C45E2B}" presName="image_accent_1" presStyleCnt="0"/>
      <dgm:spPr/>
    </dgm:pt>
    <dgm:pt modelId="{25A6DD15-4CCE-4B30-843B-7762AFDEC37D}" type="pres">
      <dgm:prSet presAssocID="{2AB0B649-92FF-420F-B0BF-DE5C95C45E2B}" presName="accentRepeatNode" presStyleLbl="solidAlignAcc1" presStyleIdx="1" presStyleCnt="16"/>
      <dgm:spPr/>
    </dgm:pt>
    <dgm:pt modelId="{CF0E35BD-6A6E-4D08-9C89-E09F75B790C9}" type="pres">
      <dgm:prSet presAssocID="{AEF0A977-5D22-4EF4-A92D-4446056E1D04}" presName="text_2" presStyleCnt="0"/>
      <dgm:spPr/>
    </dgm:pt>
    <dgm:pt modelId="{82650706-7797-4BCF-A17C-BE70EC72ACBB}" type="pres">
      <dgm:prSet presAssocID="{AEF0A977-5D22-4EF4-A92D-4446056E1D04}" presName="textRepeatNode" presStyleLbl="alignNode1" presStyleIdx="1" presStyleCnt="8">
        <dgm:presLayoutVars>
          <dgm:chMax val="0"/>
          <dgm:chPref val="0"/>
          <dgm:bulletEnabled val="1"/>
        </dgm:presLayoutVars>
      </dgm:prSet>
      <dgm:spPr/>
      <dgm:t>
        <a:bodyPr/>
        <a:lstStyle/>
        <a:p>
          <a:endParaRPr lang="en-US"/>
        </a:p>
      </dgm:t>
    </dgm:pt>
    <dgm:pt modelId="{48FA3EB9-5466-42CC-95C5-CF852924D8B9}" type="pres">
      <dgm:prSet presAssocID="{AEF0A977-5D22-4EF4-A92D-4446056E1D04}" presName="text_accent_2" presStyleCnt="0"/>
      <dgm:spPr/>
    </dgm:pt>
    <dgm:pt modelId="{DBF39F9F-5E36-4799-ACDF-84A52F4078CD}" type="pres">
      <dgm:prSet presAssocID="{AEF0A977-5D22-4EF4-A92D-4446056E1D04}" presName="accentRepeatNode" presStyleLbl="solidAlignAcc1" presStyleIdx="2" presStyleCnt="16"/>
      <dgm:spPr/>
    </dgm:pt>
    <dgm:pt modelId="{A20615AE-DAD4-4FCE-8524-715A56FB5375}" type="pres">
      <dgm:prSet presAssocID="{36706D2B-FFDB-4F6B-98FC-DAFFECB55FC7}" presName="image_2" presStyleCnt="0"/>
      <dgm:spPr/>
    </dgm:pt>
    <dgm:pt modelId="{8E017034-B0E3-4F3F-A4AC-892B5994BBE2}" type="pres">
      <dgm:prSet presAssocID="{36706D2B-FFDB-4F6B-98FC-DAFFECB55FC7}" presName="imageRepeatNode" presStyleLbl="dkBgShp" presStyleIdx="1" presStyleCnt="8"/>
      <dgm:spPr/>
      <dgm:t>
        <a:bodyPr/>
        <a:lstStyle/>
        <a:p>
          <a:endParaRPr lang="en-US"/>
        </a:p>
      </dgm:t>
    </dgm:pt>
    <dgm:pt modelId="{710D771F-2C22-4777-ABAB-6CEFF11FD5C6}" type="pres">
      <dgm:prSet presAssocID="{36706D2B-FFDB-4F6B-98FC-DAFFECB55FC7}" presName="image_accent_2" presStyleCnt="0"/>
      <dgm:spPr/>
    </dgm:pt>
    <dgm:pt modelId="{5ACDF232-3B58-490A-8F02-8784CF3BC44B}" type="pres">
      <dgm:prSet presAssocID="{36706D2B-FFDB-4F6B-98FC-DAFFECB55FC7}" presName="accentRepeatNode" presStyleLbl="solidAlignAcc1" presStyleIdx="3" presStyleCnt="16"/>
      <dgm:spPr/>
    </dgm:pt>
    <dgm:pt modelId="{7BD77E06-AD8F-4CFB-8CFA-DA12B9DF8705}" type="pres">
      <dgm:prSet presAssocID="{B451EF12-A81C-4717-B712-35161D2EBEFD}" presName="text_3" presStyleCnt="0"/>
      <dgm:spPr/>
    </dgm:pt>
    <dgm:pt modelId="{7D6AABEF-D2EB-41B0-9201-88DE6061BCE1}" type="pres">
      <dgm:prSet presAssocID="{B451EF12-A81C-4717-B712-35161D2EBEFD}" presName="textRepeatNode" presStyleLbl="alignNode1" presStyleIdx="2" presStyleCnt="8">
        <dgm:presLayoutVars>
          <dgm:chMax val="0"/>
          <dgm:chPref val="0"/>
          <dgm:bulletEnabled val="1"/>
        </dgm:presLayoutVars>
      </dgm:prSet>
      <dgm:spPr/>
      <dgm:t>
        <a:bodyPr/>
        <a:lstStyle/>
        <a:p>
          <a:endParaRPr lang="en-US"/>
        </a:p>
      </dgm:t>
    </dgm:pt>
    <dgm:pt modelId="{15B78732-4DD4-4FE5-A35A-298DC7604591}" type="pres">
      <dgm:prSet presAssocID="{B451EF12-A81C-4717-B712-35161D2EBEFD}" presName="text_accent_3" presStyleCnt="0"/>
      <dgm:spPr/>
    </dgm:pt>
    <dgm:pt modelId="{34CC7D09-E1DC-4B4A-AE0C-6C01E6245674}" type="pres">
      <dgm:prSet presAssocID="{B451EF12-A81C-4717-B712-35161D2EBEFD}" presName="accentRepeatNode" presStyleLbl="solidAlignAcc1" presStyleIdx="4" presStyleCnt="16"/>
      <dgm:spPr/>
    </dgm:pt>
    <dgm:pt modelId="{C286E200-9B23-481C-B194-90C81F354255}" type="pres">
      <dgm:prSet presAssocID="{BCA83DE7-714B-4A2B-BEC9-A53220987F17}" presName="image_3" presStyleCnt="0"/>
      <dgm:spPr/>
    </dgm:pt>
    <dgm:pt modelId="{438FA807-68B2-4D89-968D-31EFEE49B283}" type="pres">
      <dgm:prSet presAssocID="{BCA83DE7-714B-4A2B-BEC9-A53220987F17}" presName="imageRepeatNode" presStyleLbl="dkBgShp" presStyleIdx="2" presStyleCnt="8"/>
      <dgm:spPr/>
      <dgm:t>
        <a:bodyPr/>
        <a:lstStyle/>
        <a:p>
          <a:endParaRPr lang="en-US"/>
        </a:p>
      </dgm:t>
    </dgm:pt>
    <dgm:pt modelId="{13CF5761-4439-4F03-A544-211F6CC09137}" type="pres">
      <dgm:prSet presAssocID="{BCA83DE7-714B-4A2B-BEC9-A53220987F17}" presName="image_accent_3" presStyleCnt="0"/>
      <dgm:spPr/>
    </dgm:pt>
    <dgm:pt modelId="{769543CA-87D0-4689-91D9-3515533465B6}" type="pres">
      <dgm:prSet presAssocID="{BCA83DE7-714B-4A2B-BEC9-A53220987F17}" presName="accentRepeatNode" presStyleLbl="solidAlignAcc1" presStyleIdx="5" presStyleCnt="16"/>
      <dgm:spPr/>
    </dgm:pt>
    <dgm:pt modelId="{F000C2C2-5006-4E4B-A1CE-BE4047765EE5}" type="pres">
      <dgm:prSet presAssocID="{12DD6D4B-BB19-4F82-86D9-6B49147905A1}" presName="text_4" presStyleCnt="0"/>
      <dgm:spPr/>
    </dgm:pt>
    <dgm:pt modelId="{FE4E79B4-9F76-41C8-A914-0C9CD88619B8}" type="pres">
      <dgm:prSet presAssocID="{12DD6D4B-BB19-4F82-86D9-6B49147905A1}" presName="textRepeatNode" presStyleLbl="alignNode1" presStyleIdx="3" presStyleCnt="8">
        <dgm:presLayoutVars>
          <dgm:chMax val="0"/>
          <dgm:chPref val="0"/>
          <dgm:bulletEnabled val="1"/>
        </dgm:presLayoutVars>
      </dgm:prSet>
      <dgm:spPr/>
      <dgm:t>
        <a:bodyPr/>
        <a:lstStyle/>
        <a:p>
          <a:endParaRPr lang="en-US"/>
        </a:p>
      </dgm:t>
    </dgm:pt>
    <dgm:pt modelId="{DB4DE4BA-B71C-47E6-92EA-4C0EE12F8391}" type="pres">
      <dgm:prSet presAssocID="{12DD6D4B-BB19-4F82-86D9-6B49147905A1}" presName="text_accent_4" presStyleCnt="0"/>
      <dgm:spPr/>
    </dgm:pt>
    <dgm:pt modelId="{86B4F0C8-844F-4796-9CB3-776243B40B7C}" type="pres">
      <dgm:prSet presAssocID="{12DD6D4B-BB19-4F82-86D9-6B49147905A1}" presName="accentRepeatNode" presStyleLbl="solidAlignAcc1" presStyleIdx="6" presStyleCnt="16"/>
      <dgm:spPr/>
    </dgm:pt>
    <dgm:pt modelId="{29F159A8-282D-4C7E-80C7-316F0E56AF9D}" type="pres">
      <dgm:prSet presAssocID="{9ADFD5C0-488F-4565-964D-163E2FB490C4}" presName="image_4" presStyleCnt="0"/>
      <dgm:spPr/>
    </dgm:pt>
    <dgm:pt modelId="{76D21326-D9E7-4AEA-A1BB-E6E391D21BAA}" type="pres">
      <dgm:prSet presAssocID="{9ADFD5C0-488F-4565-964D-163E2FB490C4}" presName="imageRepeatNode" presStyleLbl="dkBgShp" presStyleIdx="3" presStyleCnt="8"/>
      <dgm:spPr/>
      <dgm:t>
        <a:bodyPr/>
        <a:lstStyle/>
        <a:p>
          <a:endParaRPr lang="en-US"/>
        </a:p>
      </dgm:t>
    </dgm:pt>
    <dgm:pt modelId="{B9468EAC-F6CF-4696-92E8-98CF3D2B51B5}" type="pres">
      <dgm:prSet presAssocID="{9ADFD5C0-488F-4565-964D-163E2FB490C4}" presName="image_accent_4" presStyleCnt="0"/>
      <dgm:spPr/>
    </dgm:pt>
    <dgm:pt modelId="{A2C56F60-26BA-4892-9E56-8BB1C84D569C}" type="pres">
      <dgm:prSet presAssocID="{9ADFD5C0-488F-4565-964D-163E2FB490C4}" presName="accentRepeatNode" presStyleLbl="solidAlignAcc1" presStyleIdx="7" presStyleCnt="16"/>
      <dgm:spPr/>
    </dgm:pt>
    <dgm:pt modelId="{5613B7AE-2EF6-4949-8CF5-93D4789F0D54}" type="pres">
      <dgm:prSet presAssocID="{AFF338FD-420A-4128-8F7A-A983201B94C7}" presName="text_5" presStyleCnt="0"/>
      <dgm:spPr/>
    </dgm:pt>
    <dgm:pt modelId="{732D95C7-7170-4141-912F-7FBFFFE2D215}" type="pres">
      <dgm:prSet presAssocID="{AFF338FD-420A-4128-8F7A-A983201B94C7}" presName="textRepeatNode" presStyleLbl="alignNode1" presStyleIdx="4" presStyleCnt="8">
        <dgm:presLayoutVars>
          <dgm:chMax val="0"/>
          <dgm:chPref val="0"/>
          <dgm:bulletEnabled val="1"/>
        </dgm:presLayoutVars>
      </dgm:prSet>
      <dgm:spPr/>
      <dgm:t>
        <a:bodyPr/>
        <a:lstStyle/>
        <a:p>
          <a:endParaRPr lang="en-US"/>
        </a:p>
      </dgm:t>
    </dgm:pt>
    <dgm:pt modelId="{7F1F3547-A18E-4759-A19C-F438188F35EB}" type="pres">
      <dgm:prSet presAssocID="{AFF338FD-420A-4128-8F7A-A983201B94C7}" presName="text_accent_5" presStyleCnt="0"/>
      <dgm:spPr/>
    </dgm:pt>
    <dgm:pt modelId="{C8EFCA9B-FA3F-4A9D-B0D5-59D5047B7CDB}" type="pres">
      <dgm:prSet presAssocID="{AFF338FD-420A-4128-8F7A-A983201B94C7}" presName="accentRepeatNode" presStyleLbl="solidAlignAcc1" presStyleIdx="8" presStyleCnt="16"/>
      <dgm:spPr/>
    </dgm:pt>
    <dgm:pt modelId="{2C41F031-72A5-48B9-ABB0-09C382CCFFD7}" type="pres">
      <dgm:prSet presAssocID="{CC2F785C-CA16-4B92-B4E2-EBCA6DC317C0}" presName="image_5" presStyleCnt="0"/>
      <dgm:spPr/>
    </dgm:pt>
    <dgm:pt modelId="{B64B7EBD-EE04-4CC7-B2AA-28AEEC9A628B}" type="pres">
      <dgm:prSet presAssocID="{CC2F785C-CA16-4B92-B4E2-EBCA6DC317C0}" presName="imageRepeatNode" presStyleLbl="dkBgShp" presStyleIdx="4" presStyleCnt="8"/>
      <dgm:spPr/>
      <dgm:t>
        <a:bodyPr/>
        <a:lstStyle/>
        <a:p>
          <a:endParaRPr lang="en-US"/>
        </a:p>
      </dgm:t>
    </dgm:pt>
    <dgm:pt modelId="{640B0F54-5CB0-4196-B1DD-00AD30F7EDE0}" type="pres">
      <dgm:prSet presAssocID="{CC2F785C-CA16-4B92-B4E2-EBCA6DC317C0}" presName="image_accent_5" presStyleCnt="0"/>
      <dgm:spPr/>
    </dgm:pt>
    <dgm:pt modelId="{AF30330F-BE65-4FC3-89C5-C8AC27BD07B6}" type="pres">
      <dgm:prSet presAssocID="{CC2F785C-CA16-4B92-B4E2-EBCA6DC317C0}" presName="accentRepeatNode" presStyleLbl="solidAlignAcc1" presStyleIdx="9" presStyleCnt="16"/>
      <dgm:spPr/>
    </dgm:pt>
    <dgm:pt modelId="{FB2A862A-0362-4849-806A-38763F8AA84C}" type="pres">
      <dgm:prSet presAssocID="{55DC3E6E-95E4-4FE8-BA41-7CA791E75D6A}" presName="text_6" presStyleCnt="0"/>
      <dgm:spPr/>
    </dgm:pt>
    <dgm:pt modelId="{174CD89F-A9FD-4010-99F4-EFA178BE3092}" type="pres">
      <dgm:prSet presAssocID="{55DC3E6E-95E4-4FE8-BA41-7CA791E75D6A}" presName="textRepeatNode" presStyleLbl="alignNode1" presStyleIdx="5" presStyleCnt="8">
        <dgm:presLayoutVars>
          <dgm:chMax val="0"/>
          <dgm:chPref val="0"/>
          <dgm:bulletEnabled val="1"/>
        </dgm:presLayoutVars>
      </dgm:prSet>
      <dgm:spPr/>
      <dgm:t>
        <a:bodyPr/>
        <a:lstStyle/>
        <a:p>
          <a:endParaRPr lang="en-US"/>
        </a:p>
      </dgm:t>
    </dgm:pt>
    <dgm:pt modelId="{3DAB44F1-86D2-4A23-825E-916E8FBC7E8A}" type="pres">
      <dgm:prSet presAssocID="{55DC3E6E-95E4-4FE8-BA41-7CA791E75D6A}" presName="text_accent_6" presStyleCnt="0"/>
      <dgm:spPr/>
    </dgm:pt>
    <dgm:pt modelId="{DB177216-316A-493B-AC36-0A9C98B9F46F}" type="pres">
      <dgm:prSet presAssocID="{55DC3E6E-95E4-4FE8-BA41-7CA791E75D6A}" presName="accentRepeatNode" presStyleLbl="solidAlignAcc1" presStyleIdx="10" presStyleCnt="16"/>
      <dgm:spPr/>
    </dgm:pt>
    <dgm:pt modelId="{719C9F86-87C6-4DE9-8610-91FC40FAA0E2}" type="pres">
      <dgm:prSet presAssocID="{4E203BD4-812E-47AB-A789-B35FE79FB8FF}" presName="image_6" presStyleCnt="0"/>
      <dgm:spPr/>
    </dgm:pt>
    <dgm:pt modelId="{A1D60836-A807-44F1-B246-0C3B5A665FC3}" type="pres">
      <dgm:prSet presAssocID="{4E203BD4-812E-47AB-A789-B35FE79FB8FF}" presName="imageRepeatNode" presStyleLbl="dkBgShp" presStyleIdx="5" presStyleCnt="8"/>
      <dgm:spPr/>
      <dgm:t>
        <a:bodyPr/>
        <a:lstStyle/>
        <a:p>
          <a:endParaRPr lang="en-US"/>
        </a:p>
      </dgm:t>
    </dgm:pt>
    <dgm:pt modelId="{1101ADC5-B0AC-4264-AA73-6B3A6B931293}" type="pres">
      <dgm:prSet presAssocID="{4E203BD4-812E-47AB-A789-B35FE79FB8FF}" presName="image_accent_6" presStyleCnt="0"/>
      <dgm:spPr/>
    </dgm:pt>
    <dgm:pt modelId="{B4BE188D-7BC0-4C4C-B3A2-0D341C2CAD7C}" type="pres">
      <dgm:prSet presAssocID="{4E203BD4-812E-47AB-A789-B35FE79FB8FF}" presName="accentRepeatNode" presStyleLbl="solidAlignAcc1" presStyleIdx="11" presStyleCnt="16"/>
      <dgm:spPr/>
    </dgm:pt>
    <dgm:pt modelId="{CA36E44B-D967-4CB7-80E3-4DD789B934C8}" type="pres">
      <dgm:prSet presAssocID="{3A6E325E-13A8-482D-B047-0C26AC2D592F}" presName="text_7" presStyleCnt="0"/>
      <dgm:spPr/>
    </dgm:pt>
    <dgm:pt modelId="{CD7F892E-B3B6-4ABC-9BFB-3E8B0F7A9B62}" type="pres">
      <dgm:prSet presAssocID="{3A6E325E-13A8-482D-B047-0C26AC2D592F}" presName="textRepeatNode" presStyleLbl="alignNode1" presStyleIdx="6" presStyleCnt="8">
        <dgm:presLayoutVars>
          <dgm:chMax val="0"/>
          <dgm:chPref val="0"/>
          <dgm:bulletEnabled val="1"/>
        </dgm:presLayoutVars>
      </dgm:prSet>
      <dgm:spPr/>
      <dgm:t>
        <a:bodyPr/>
        <a:lstStyle/>
        <a:p>
          <a:endParaRPr lang="en-US"/>
        </a:p>
      </dgm:t>
    </dgm:pt>
    <dgm:pt modelId="{59874BA0-78D7-4784-885E-9B7EFD5670F4}" type="pres">
      <dgm:prSet presAssocID="{3A6E325E-13A8-482D-B047-0C26AC2D592F}" presName="text_accent_7" presStyleCnt="0"/>
      <dgm:spPr/>
    </dgm:pt>
    <dgm:pt modelId="{796186C4-5574-4F4A-A8E5-34217981B836}" type="pres">
      <dgm:prSet presAssocID="{3A6E325E-13A8-482D-B047-0C26AC2D592F}" presName="accentRepeatNode" presStyleLbl="solidAlignAcc1" presStyleIdx="12" presStyleCnt="16"/>
      <dgm:spPr/>
    </dgm:pt>
    <dgm:pt modelId="{06CDF762-48DB-4FAB-9F35-B7B4F48F2F3A}" type="pres">
      <dgm:prSet presAssocID="{060192B6-5481-410F-945A-63547329DE40}" presName="image_7" presStyleCnt="0"/>
      <dgm:spPr/>
    </dgm:pt>
    <dgm:pt modelId="{E2489CFB-7B91-4597-A56D-E14157F287F7}" type="pres">
      <dgm:prSet presAssocID="{060192B6-5481-410F-945A-63547329DE40}" presName="imageRepeatNode" presStyleLbl="dkBgShp" presStyleIdx="6" presStyleCnt="8"/>
      <dgm:spPr/>
      <dgm:t>
        <a:bodyPr/>
        <a:lstStyle/>
        <a:p>
          <a:endParaRPr lang="en-US"/>
        </a:p>
      </dgm:t>
    </dgm:pt>
    <dgm:pt modelId="{EE97DAB4-1CCE-4B17-8B7C-37D815805B0E}" type="pres">
      <dgm:prSet presAssocID="{060192B6-5481-410F-945A-63547329DE40}" presName="image_accent_7" presStyleCnt="0"/>
      <dgm:spPr/>
    </dgm:pt>
    <dgm:pt modelId="{35206BFE-8A7B-40E5-980F-2912AC0B92F1}" type="pres">
      <dgm:prSet presAssocID="{060192B6-5481-410F-945A-63547329DE40}" presName="accentRepeatNode" presStyleLbl="solidAlignAcc1" presStyleIdx="13" presStyleCnt="16"/>
      <dgm:spPr/>
    </dgm:pt>
    <dgm:pt modelId="{4743A571-32F6-47A7-A95B-8E10FBC58F6B}" type="pres">
      <dgm:prSet presAssocID="{6A695E55-B213-4750-9CC9-A7EAF6D6FEE2}" presName="text_8" presStyleCnt="0"/>
      <dgm:spPr/>
    </dgm:pt>
    <dgm:pt modelId="{A5072160-DDFC-4334-AFA3-1F998715CAE0}" type="pres">
      <dgm:prSet presAssocID="{6A695E55-B213-4750-9CC9-A7EAF6D6FEE2}" presName="textRepeatNode" presStyleLbl="alignNode1" presStyleIdx="7" presStyleCnt="8">
        <dgm:presLayoutVars>
          <dgm:chMax val="0"/>
          <dgm:chPref val="0"/>
          <dgm:bulletEnabled val="1"/>
        </dgm:presLayoutVars>
      </dgm:prSet>
      <dgm:spPr/>
      <dgm:t>
        <a:bodyPr/>
        <a:lstStyle/>
        <a:p>
          <a:endParaRPr lang="en-US"/>
        </a:p>
      </dgm:t>
    </dgm:pt>
    <dgm:pt modelId="{D1832FE3-3A6F-4BB0-9C91-A2FCD38953C4}" type="pres">
      <dgm:prSet presAssocID="{6A695E55-B213-4750-9CC9-A7EAF6D6FEE2}" presName="text_accent_8" presStyleCnt="0"/>
      <dgm:spPr/>
    </dgm:pt>
    <dgm:pt modelId="{F814DCB4-DAF2-480B-A71F-3A8B1133D451}" type="pres">
      <dgm:prSet presAssocID="{6A695E55-B213-4750-9CC9-A7EAF6D6FEE2}" presName="accentRepeatNode" presStyleLbl="solidAlignAcc1" presStyleIdx="14" presStyleCnt="16"/>
      <dgm:spPr/>
    </dgm:pt>
    <dgm:pt modelId="{702BE099-ADC9-43FC-936E-646B3584263B}" type="pres">
      <dgm:prSet presAssocID="{C559A030-B5AE-4990-8A31-BFFD3EEE6887}" presName="image_8" presStyleCnt="0"/>
      <dgm:spPr/>
    </dgm:pt>
    <dgm:pt modelId="{D84F4BAF-2430-4CF1-9D42-36876D2FA184}" type="pres">
      <dgm:prSet presAssocID="{C559A030-B5AE-4990-8A31-BFFD3EEE6887}" presName="imageRepeatNode" presStyleLbl="dkBgShp" presStyleIdx="7" presStyleCnt="8"/>
      <dgm:spPr/>
      <dgm:t>
        <a:bodyPr/>
        <a:lstStyle/>
        <a:p>
          <a:endParaRPr lang="en-US"/>
        </a:p>
      </dgm:t>
    </dgm:pt>
    <dgm:pt modelId="{5916539C-19ED-46D8-AC4D-931C3FFFD7D5}" type="pres">
      <dgm:prSet presAssocID="{C559A030-B5AE-4990-8A31-BFFD3EEE6887}" presName="image_accent_8" presStyleCnt="0"/>
      <dgm:spPr/>
    </dgm:pt>
    <dgm:pt modelId="{2C776AE2-7263-4EA7-B15F-210CA4448498}" type="pres">
      <dgm:prSet presAssocID="{C559A030-B5AE-4990-8A31-BFFD3EEE6887}" presName="accentRepeatNode" presStyleLbl="solidAlignAcc1" presStyleIdx="15" presStyleCnt="16"/>
      <dgm:spPr/>
    </dgm:pt>
  </dgm:ptLst>
  <dgm:cxnLst>
    <dgm:cxn modelId="{EAAF621C-6451-45F8-97D7-CB0C9EE90AFF}" srcId="{AEC52939-857F-4D23-94D9-1F7BF8255361}" destId="{3A6E325E-13A8-482D-B047-0C26AC2D592F}" srcOrd="6" destOrd="0" parTransId="{A1E27A73-6C38-4D15-BFD8-7C40F0681AB8}" sibTransId="{060192B6-5481-410F-945A-63547329DE40}"/>
    <dgm:cxn modelId="{473874DF-0888-4F13-8177-36893E9BB1CB}" srcId="{AEC52939-857F-4D23-94D9-1F7BF8255361}" destId="{6A695E55-B213-4750-9CC9-A7EAF6D6FEE2}" srcOrd="7" destOrd="0" parTransId="{E7B6827F-D2E9-4AD2-BC1C-8349206738DA}" sibTransId="{C559A030-B5AE-4990-8A31-BFFD3EEE6887}"/>
    <dgm:cxn modelId="{ACF82DE6-52E5-4245-921F-3FBC5003FEE4}" type="presOf" srcId="{4E203BD4-812E-47AB-A789-B35FE79FB8FF}" destId="{A1D60836-A807-44F1-B246-0C3B5A665FC3}" srcOrd="0" destOrd="0" presId="urn:microsoft.com/office/officeart/2008/layout/HexagonCluster#2"/>
    <dgm:cxn modelId="{1822CA9F-AB1A-4348-A324-C863745FE6B8}" type="presOf" srcId="{AEC52939-857F-4D23-94D9-1F7BF8255361}" destId="{4F8768A0-CA42-422E-8424-49480CC4A0B8}" srcOrd="0" destOrd="0" presId="urn:microsoft.com/office/officeart/2008/layout/HexagonCluster#2"/>
    <dgm:cxn modelId="{1005FBB4-BCB1-4065-91F6-0CB126C88A07}" srcId="{AEC52939-857F-4D23-94D9-1F7BF8255361}" destId="{AFF338FD-420A-4128-8F7A-A983201B94C7}" srcOrd="4" destOrd="0" parTransId="{4CCC29C4-5AFD-479E-AAEB-39EF1605C362}" sibTransId="{CC2F785C-CA16-4B92-B4E2-EBCA6DC317C0}"/>
    <dgm:cxn modelId="{E3E762E9-5035-4EE8-9227-2B0DBE59A961}" srcId="{AEC52939-857F-4D23-94D9-1F7BF8255361}" destId="{B451EF12-A81C-4717-B712-35161D2EBEFD}" srcOrd="2" destOrd="0" parTransId="{372DC8CB-E71E-4715-8B87-9332E89465C4}" sibTransId="{BCA83DE7-714B-4A2B-BEC9-A53220987F17}"/>
    <dgm:cxn modelId="{501063BD-1753-49B8-B6E7-180CE0C6D7FA}" type="presOf" srcId="{AEF0A977-5D22-4EF4-A92D-4446056E1D04}" destId="{82650706-7797-4BCF-A17C-BE70EC72ACBB}" srcOrd="0" destOrd="0" presId="urn:microsoft.com/office/officeart/2008/layout/HexagonCluster#2"/>
    <dgm:cxn modelId="{E305A0B9-A984-4AD6-9803-CED3540870E7}" type="presOf" srcId="{2328BCD1-4EE1-4521-9678-4A4604538FAB}" destId="{78193A3D-F265-40C7-925A-53D0FF696D72}" srcOrd="0" destOrd="0" presId="urn:microsoft.com/office/officeart/2008/layout/HexagonCluster#2"/>
    <dgm:cxn modelId="{F4FD728B-66E1-40C9-998E-6500BFCF33E6}" type="presOf" srcId="{BCA83DE7-714B-4A2B-BEC9-A53220987F17}" destId="{438FA807-68B2-4D89-968D-31EFEE49B283}" srcOrd="0" destOrd="0" presId="urn:microsoft.com/office/officeart/2008/layout/HexagonCluster#2"/>
    <dgm:cxn modelId="{87D81B8B-4C7B-41F7-97AE-96962FA9C43C}" srcId="{AEC52939-857F-4D23-94D9-1F7BF8255361}" destId="{12DD6D4B-BB19-4F82-86D9-6B49147905A1}" srcOrd="3" destOrd="0" parTransId="{9E9AC373-A067-40B3-9283-C5B9F39EDF18}" sibTransId="{9ADFD5C0-488F-4565-964D-163E2FB490C4}"/>
    <dgm:cxn modelId="{78BA3BA8-9C6B-4048-AB61-AB33D368D241}" type="presOf" srcId="{55DC3E6E-95E4-4FE8-BA41-7CA791E75D6A}" destId="{174CD89F-A9FD-4010-99F4-EFA178BE3092}" srcOrd="0" destOrd="0" presId="urn:microsoft.com/office/officeart/2008/layout/HexagonCluster#2"/>
    <dgm:cxn modelId="{4295D663-F178-427E-AAF9-6C10FAD70083}" type="presOf" srcId="{C559A030-B5AE-4990-8A31-BFFD3EEE6887}" destId="{D84F4BAF-2430-4CF1-9D42-36876D2FA184}" srcOrd="0" destOrd="0" presId="urn:microsoft.com/office/officeart/2008/layout/HexagonCluster#2"/>
    <dgm:cxn modelId="{2C8E97E7-5D9E-48EB-B5A9-DE8F5E4E5881}" type="presOf" srcId="{12DD6D4B-BB19-4F82-86D9-6B49147905A1}" destId="{FE4E79B4-9F76-41C8-A914-0C9CD88619B8}" srcOrd="0" destOrd="0" presId="urn:microsoft.com/office/officeart/2008/layout/HexagonCluster#2"/>
    <dgm:cxn modelId="{B00447FC-F39F-44F7-9AE0-265B4525099A}" type="presOf" srcId="{36706D2B-FFDB-4F6B-98FC-DAFFECB55FC7}" destId="{8E017034-B0E3-4F3F-A4AC-892B5994BBE2}" srcOrd="0" destOrd="0" presId="urn:microsoft.com/office/officeart/2008/layout/HexagonCluster#2"/>
    <dgm:cxn modelId="{25A25C36-6CCB-4BC7-8017-E3D1ACCDEAFD}" type="presOf" srcId="{9ADFD5C0-488F-4565-964D-163E2FB490C4}" destId="{76D21326-D9E7-4AEA-A1BB-E6E391D21BAA}" srcOrd="0" destOrd="0" presId="urn:microsoft.com/office/officeart/2008/layout/HexagonCluster#2"/>
    <dgm:cxn modelId="{106C2E9F-94E8-43F8-BD9C-227400580065}" type="presOf" srcId="{CC2F785C-CA16-4B92-B4E2-EBCA6DC317C0}" destId="{B64B7EBD-EE04-4CC7-B2AA-28AEEC9A628B}" srcOrd="0" destOrd="0" presId="urn:microsoft.com/office/officeart/2008/layout/HexagonCluster#2"/>
    <dgm:cxn modelId="{0241218B-B048-48E6-B367-C1696C070001}" type="presOf" srcId="{B451EF12-A81C-4717-B712-35161D2EBEFD}" destId="{7D6AABEF-D2EB-41B0-9201-88DE6061BCE1}" srcOrd="0" destOrd="0" presId="urn:microsoft.com/office/officeart/2008/layout/HexagonCluster#2"/>
    <dgm:cxn modelId="{757D2D7B-EF30-4133-AF13-956DDC29E270}" type="presOf" srcId="{3A6E325E-13A8-482D-B047-0C26AC2D592F}" destId="{CD7F892E-B3B6-4ABC-9BFB-3E8B0F7A9B62}" srcOrd="0" destOrd="0" presId="urn:microsoft.com/office/officeart/2008/layout/HexagonCluster#2"/>
    <dgm:cxn modelId="{6061B280-0D62-4C65-96A1-BB2500B9DE37}" type="presOf" srcId="{060192B6-5481-410F-945A-63547329DE40}" destId="{E2489CFB-7B91-4597-A56D-E14157F287F7}" srcOrd="0" destOrd="0" presId="urn:microsoft.com/office/officeart/2008/layout/HexagonCluster#2"/>
    <dgm:cxn modelId="{A20519C7-ECB8-4756-884C-B82A1B4395EA}" srcId="{AEC52939-857F-4D23-94D9-1F7BF8255361}" destId="{2328BCD1-4EE1-4521-9678-4A4604538FAB}" srcOrd="0" destOrd="0" parTransId="{C67CCF8A-9F55-4288-84D3-7EC07CE44AD1}" sibTransId="{2AB0B649-92FF-420F-B0BF-DE5C95C45E2B}"/>
    <dgm:cxn modelId="{6FAE5DDC-3E0B-4F70-BA01-1E4BC2FE8260}" type="presOf" srcId="{2AB0B649-92FF-420F-B0BF-DE5C95C45E2B}" destId="{37FF59D4-8829-428B-8718-6C4C6105C1CF}" srcOrd="0" destOrd="0" presId="urn:microsoft.com/office/officeart/2008/layout/HexagonCluster#2"/>
    <dgm:cxn modelId="{B3CE06B9-6C64-4E8F-A16B-FF961FE99F91}" type="presOf" srcId="{6A695E55-B213-4750-9CC9-A7EAF6D6FEE2}" destId="{A5072160-DDFC-4334-AFA3-1F998715CAE0}" srcOrd="0" destOrd="0" presId="urn:microsoft.com/office/officeart/2008/layout/HexagonCluster#2"/>
    <dgm:cxn modelId="{04AFBB4D-EEB2-4320-856D-164FCE8E9F4D}" srcId="{AEC52939-857F-4D23-94D9-1F7BF8255361}" destId="{AEF0A977-5D22-4EF4-A92D-4446056E1D04}" srcOrd="1" destOrd="0" parTransId="{4FBF89AD-DBE4-4F3A-BF28-2BAAC9D79DDA}" sibTransId="{36706D2B-FFDB-4F6B-98FC-DAFFECB55FC7}"/>
    <dgm:cxn modelId="{9868117A-91A9-4276-B0FD-E2C0BEE93B41}" srcId="{AEC52939-857F-4D23-94D9-1F7BF8255361}" destId="{55DC3E6E-95E4-4FE8-BA41-7CA791E75D6A}" srcOrd="5" destOrd="0" parTransId="{3D15E563-05E0-44EA-9131-ECBC08EA6AEF}" sibTransId="{4E203BD4-812E-47AB-A789-B35FE79FB8FF}"/>
    <dgm:cxn modelId="{63663F5C-242C-4C30-89BC-670EA58FC0FC}" type="presOf" srcId="{AFF338FD-420A-4128-8F7A-A983201B94C7}" destId="{732D95C7-7170-4141-912F-7FBFFFE2D215}" srcOrd="0" destOrd="0" presId="urn:microsoft.com/office/officeart/2008/layout/HexagonCluster#2"/>
    <dgm:cxn modelId="{9EBBCE46-460D-4363-B1F0-923A5EE4FCF0}" type="presParOf" srcId="{4F8768A0-CA42-422E-8424-49480CC4A0B8}" destId="{0019F8D2-7CDB-4166-B878-DAD3386FE033}" srcOrd="0" destOrd="0" presId="urn:microsoft.com/office/officeart/2008/layout/HexagonCluster#2"/>
    <dgm:cxn modelId="{ADCACAB4-246C-4476-A1F2-8C56AA1A8C8E}" type="presParOf" srcId="{0019F8D2-7CDB-4166-B878-DAD3386FE033}" destId="{78193A3D-F265-40C7-925A-53D0FF696D72}" srcOrd="0" destOrd="0" presId="urn:microsoft.com/office/officeart/2008/layout/HexagonCluster#2"/>
    <dgm:cxn modelId="{83964425-DA36-4090-8C37-162D715F3C16}" type="presParOf" srcId="{4F8768A0-CA42-422E-8424-49480CC4A0B8}" destId="{A2388BBC-7E1B-4CF9-A07B-A6C85348A19E}" srcOrd="1" destOrd="0" presId="urn:microsoft.com/office/officeart/2008/layout/HexagonCluster#2"/>
    <dgm:cxn modelId="{5F0D1EA3-4A8F-47CA-8B1D-DF6A2CAFBF96}" type="presParOf" srcId="{A2388BBC-7E1B-4CF9-A07B-A6C85348A19E}" destId="{9D816DF1-1635-4CF9-BF7D-17F7A8F17F6B}" srcOrd="0" destOrd="0" presId="urn:microsoft.com/office/officeart/2008/layout/HexagonCluster#2"/>
    <dgm:cxn modelId="{129B7BF6-4383-4D30-86B2-12133AD0937D}" type="presParOf" srcId="{4F8768A0-CA42-422E-8424-49480CC4A0B8}" destId="{E90DCB99-B475-4A83-B329-45F626FA2B86}" srcOrd="2" destOrd="0" presId="urn:microsoft.com/office/officeart/2008/layout/HexagonCluster#2"/>
    <dgm:cxn modelId="{B56E22EF-720B-4323-947D-CC97BB95AE5D}" type="presParOf" srcId="{E90DCB99-B475-4A83-B329-45F626FA2B86}" destId="{37FF59D4-8829-428B-8718-6C4C6105C1CF}" srcOrd="0" destOrd="0" presId="urn:microsoft.com/office/officeart/2008/layout/HexagonCluster#2"/>
    <dgm:cxn modelId="{2F788638-A211-4287-A313-F57420C59416}" type="presParOf" srcId="{4F8768A0-CA42-422E-8424-49480CC4A0B8}" destId="{A0E8801A-F4EE-40A6-A40C-8EE3C615FE22}" srcOrd="3" destOrd="0" presId="urn:microsoft.com/office/officeart/2008/layout/HexagonCluster#2"/>
    <dgm:cxn modelId="{F2DC799F-1A70-4D90-95DF-7B9C188AFCFF}" type="presParOf" srcId="{A0E8801A-F4EE-40A6-A40C-8EE3C615FE22}" destId="{25A6DD15-4CCE-4B30-843B-7762AFDEC37D}" srcOrd="0" destOrd="0" presId="urn:microsoft.com/office/officeart/2008/layout/HexagonCluster#2"/>
    <dgm:cxn modelId="{A5C5C2DE-7810-4979-8ED0-3771CB5BB0EE}" type="presParOf" srcId="{4F8768A0-CA42-422E-8424-49480CC4A0B8}" destId="{CF0E35BD-6A6E-4D08-9C89-E09F75B790C9}" srcOrd="4" destOrd="0" presId="urn:microsoft.com/office/officeart/2008/layout/HexagonCluster#2"/>
    <dgm:cxn modelId="{8E286A34-924F-4FBC-ADE1-A48410F745BF}" type="presParOf" srcId="{CF0E35BD-6A6E-4D08-9C89-E09F75B790C9}" destId="{82650706-7797-4BCF-A17C-BE70EC72ACBB}" srcOrd="0" destOrd="0" presId="urn:microsoft.com/office/officeart/2008/layout/HexagonCluster#2"/>
    <dgm:cxn modelId="{DE77DFEC-7CF4-4475-9349-7E7615BADB10}" type="presParOf" srcId="{4F8768A0-CA42-422E-8424-49480CC4A0B8}" destId="{48FA3EB9-5466-42CC-95C5-CF852924D8B9}" srcOrd="5" destOrd="0" presId="urn:microsoft.com/office/officeart/2008/layout/HexagonCluster#2"/>
    <dgm:cxn modelId="{2CAD4B21-F9AE-4C00-BCE1-D955D80B31F2}" type="presParOf" srcId="{48FA3EB9-5466-42CC-95C5-CF852924D8B9}" destId="{DBF39F9F-5E36-4799-ACDF-84A52F4078CD}" srcOrd="0" destOrd="0" presId="urn:microsoft.com/office/officeart/2008/layout/HexagonCluster#2"/>
    <dgm:cxn modelId="{EB3E4504-4BCF-4D9D-B3DD-6FFEE23D7531}" type="presParOf" srcId="{4F8768A0-CA42-422E-8424-49480CC4A0B8}" destId="{A20615AE-DAD4-4FCE-8524-715A56FB5375}" srcOrd="6" destOrd="0" presId="urn:microsoft.com/office/officeart/2008/layout/HexagonCluster#2"/>
    <dgm:cxn modelId="{74A8D160-30A9-41E6-8A8C-053855B6ECBD}" type="presParOf" srcId="{A20615AE-DAD4-4FCE-8524-715A56FB5375}" destId="{8E017034-B0E3-4F3F-A4AC-892B5994BBE2}" srcOrd="0" destOrd="0" presId="urn:microsoft.com/office/officeart/2008/layout/HexagonCluster#2"/>
    <dgm:cxn modelId="{A70F356C-D7FC-4F31-A41C-EF166D459207}" type="presParOf" srcId="{4F8768A0-CA42-422E-8424-49480CC4A0B8}" destId="{710D771F-2C22-4777-ABAB-6CEFF11FD5C6}" srcOrd="7" destOrd="0" presId="urn:microsoft.com/office/officeart/2008/layout/HexagonCluster#2"/>
    <dgm:cxn modelId="{25BB0C6A-C5F7-4929-8609-7EACB3E3B135}" type="presParOf" srcId="{710D771F-2C22-4777-ABAB-6CEFF11FD5C6}" destId="{5ACDF232-3B58-490A-8F02-8784CF3BC44B}" srcOrd="0" destOrd="0" presId="urn:microsoft.com/office/officeart/2008/layout/HexagonCluster#2"/>
    <dgm:cxn modelId="{1D10B94C-C911-4D44-BC02-C78E59780A26}" type="presParOf" srcId="{4F8768A0-CA42-422E-8424-49480CC4A0B8}" destId="{7BD77E06-AD8F-4CFB-8CFA-DA12B9DF8705}" srcOrd="8" destOrd="0" presId="urn:microsoft.com/office/officeart/2008/layout/HexagonCluster#2"/>
    <dgm:cxn modelId="{37032D2F-8411-427C-986E-5BEF5A592885}" type="presParOf" srcId="{7BD77E06-AD8F-4CFB-8CFA-DA12B9DF8705}" destId="{7D6AABEF-D2EB-41B0-9201-88DE6061BCE1}" srcOrd="0" destOrd="0" presId="urn:microsoft.com/office/officeart/2008/layout/HexagonCluster#2"/>
    <dgm:cxn modelId="{8665A45A-4299-44F2-8343-62B02E926B6E}" type="presParOf" srcId="{4F8768A0-CA42-422E-8424-49480CC4A0B8}" destId="{15B78732-4DD4-4FE5-A35A-298DC7604591}" srcOrd="9" destOrd="0" presId="urn:microsoft.com/office/officeart/2008/layout/HexagonCluster#2"/>
    <dgm:cxn modelId="{E96A7A81-0FFB-4061-ACF9-F4AAA9E02155}" type="presParOf" srcId="{15B78732-4DD4-4FE5-A35A-298DC7604591}" destId="{34CC7D09-E1DC-4B4A-AE0C-6C01E6245674}" srcOrd="0" destOrd="0" presId="urn:microsoft.com/office/officeart/2008/layout/HexagonCluster#2"/>
    <dgm:cxn modelId="{3E3DEDAD-7368-4B2D-9909-3E315D691C6B}" type="presParOf" srcId="{4F8768A0-CA42-422E-8424-49480CC4A0B8}" destId="{C286E200-9B23-481C-B194-90C81F354255}" srcOrd="10" destOrd="0" presId="urn:microsoft.com/office/officeart/2008/layout/HexagonCluster#2"/>
    <dgm:cxn modelId="{8AC46D4B-138C-4CF7-A83A-6AC283A3649F}" type="presParOf" srcId="{C286E200-9B23-481C-B194-90C81F354255}" destId="{438FA807-68B2-4D89-968D-31EFEE49B283}" srcOrd="0" destOrd="0" presId="urn:microsoft.com/office/officeart/2008/layout/HexagonCluster#2"/>
    <dgm:cxn modelId="{45D619B6-50C8-43CB-A8E8-9C2D1238811F}" type="presParOf" srcId="{4F8768A0-CA42-422E-8424-49480CC4A0B8}" destId="{13CF5761-4439-4F03-A544-211F6CC09137}" srcOrd="11" destOrd="0" presId="urn:microsoft.com/office/officeart/2008/layout/HexagonCluster#2"/>
    <dgm:cxn modelId="{8F879990-BD5F-4AB6-B29A-431FA2442AB2}" type="presParOf" srcId="{13CF5761-4439-4F03-A544-211F6CC09137}" destId="{769543CA-87D0-4689-91D9-3515533465B6}" srcOrd="0" destOrd="0" presId="urn:microsoft.com/office/officeart/2008/layout/HexagonCluster#2"/>
    <dgm:cxn modelId="{6FBA2063-8D28-4B64-BF4E-01970320C0C5}" type="presParOf" srcId="{4F8768A0-CA42-422E-8424-49480CC4A0B8}" destId="{F000C2C2-5006-4E4B-A1CE-BE4047765EE5}" srcOrd="12" destOrd="0" presId="urn:microsoft.com/office/officeart/2008/layout/HexagonCluster#2"/>
    <dgm:cxn modelId="{DEE4FE51-41ED-4F69-B19F-7D34912BD01F}" type="presParOf" srcId="{F000C2C2-5006-4E4B-A1CE-BE4047765EE5}" destId="{FE4E79B4-9F76-41C8-A914-0C9CD88619B8}" srcOrd="0" destOrd="0" presId="urn:microsoft.com/office/officeart/2008/layout/HexagonCluster#2"/>
    <dgm:cxn modelId="{FE42AF2B-795F-475C-84BA-27963944D5F8}" type="presParOf" srcId="{4F8768A0-CA42-422E-8424-49480CC4A0B8}" destId="{DB4DE4BA-B71C-47E6-92EA-4C0EE12F8391}" srcOrd="13" destOrd="0" presId="urn:microsoft.com/office/officeart/2008/layout/HexagonCluster#2"/>
    <dgm:cxn modelId="{4B55CB30-7C97-4C5E-BDC7-3DFA5F973783}" type="presParOf" srcId="{DB4DE4BA-B71C-47E6-92EA-4C0EE12F8391}" destId="{86B4F0C8-844F-4796-9CB3-776243B40B7C}" srcOrd="0" destOrd="0" presId="urn:microsoft.com/office/officeart/2008/layout/HexagonCluster#2"/>
    <dgm:cxn modelId="{BDFF5A5C-D107-45BB-8A2C-AC2C919F568E}" type="presParOf" srcId="{4F8768A0-CA42-422E-8424-49480CC4A0B8}" destId="{29F159A8-282D-4C7E-80C7-316F0E56AF9D}" srcOrd="14" destOrd="0" presId="urn:microsoft.com/office/officeart/2008/layout/HexagonCluster#2"/>
    <dgm:cxn modelId="{E3B0F3BB-FB5A-40F0-9D80-148FE18D8150}" type="presParOf" srcId="{29F159A8-282D-4C7E-80C7-316F0E56AF9D}" destId="{76D21326-D9E7-4AEA-A1BB-E6E391D21BAA}" srcOrd="0" destOrd="0" presId="urn:microsoft.com/office/officeart/2008/layout/HexagonCluster#2"/>
    <dgm:cxn modelId="{F619A39F-AC5D-47C8-9E4E-0C80C0C9FDB1}" type="presParOf" srcId="{4F8768A0-CA42-422E-8424-49480CC4A0B8}" destId="{B9468EAC-F6CF-4696-92E8-98CF3D2B51B5}" srcOrd="15" destOrd="0" presId="urn:microsoft.com/office/officeart/2008/layout/HexagonCluster#2"/>
    <dgm:cxn modelId="{CECBA4F7-9938-42F3-8B5F-F5B829B5A4EA}" type="presParOf" srcId="{B9468EAC-F6CF-4696-92E8-98CF3D2B51B5}" destId="{A2C56F60-26BA-4892-9E56-8BB1C84D569C}" srcOrd="0" destOrd="0" presId="urn:microsoft.com/office/officeart/2008/layout/HexagonCluster#2"/>
    <dgm:cxn modelId="{F895C689-27E3-4EC7-B6E4-6C5D697806A7}" type="presParOf" srcId="{4F8768A0-CA42-422E-8424-49480CC4A0B8}" destId="{5613B7AE-2EF6-4949-8CF5-93D4789F0D54}" srcOrd="16" destOrd="0" presId="urn:microsoft.com/office/officeart/2008/layout/HexagonCluster#2"/>
    <dgm:cxn modelId="{F1D60848-12CE-4D3E-BC2A-51DAE4870610}" type="presParOf" srcId="{5613B7AE-2EF6-4949-8CF5-93D4789F0D54}" destId="{732D95C7-7170-4141-912F-7FBFFFE2D215}" srcOrd="0" destOrd="0" presId="urn:microsoft.com/office/officeart/2008/layout/HexagonCluster#2"/>
    <dgm:cxn modelId="{33AE10B7-CAB0-4F72-947B-8E27EE02612B}" type="presParOf" srcId="{4F8768A0-CA42-422E-8424-49480CC4A0B8}" destId="{7F1F3547-A18E-4759-A19C-F438188F35EB}" srcOrd="17" destOrd="0" presId="urn:microsoft.com/office/officeart/2008/layout/HexagonCluster#2"/>
    <dgm:cxn modelId="{B4F9B640-E633-461E-9DA1-F3C17F57FCF8}" type="presParOf" srcId="{7F1F3547-A18E-4759-A19C-F438188F35EB}" destId="{C8EFCA9B-FA3F-4A9D-B0D5-59D5047B7CDB}" srcOrd="0" destOrd="0" presId="urn:microsoft.com/office/officeart/2008/layout/HexagonCluster#2"/>
    <dgm:cxn modelId="{55072EEC-4B74-4887-9F5E-A0BFE19A1C31}" type="presParOf" srcId="{4F8768A0-CA42-422E-8424-49480CC4A0B8}" destId="{2C41F031-72A5-48B9-ABB0-09C382CCFFD7}" srcOrd="18" destOrd="0" presId="urn:microsoft.com/office/officeart/2008/layout/HexagonCluster#2"/>
    <dgm:cxn modelId="{BD1DE45A-A650-4421-B64C-DB1CBBA0A900}" type="presParOf" srcId="{2C41F031-72A5-48B9-ABB0-09C382CCFFD7}" destId="{B64B7EBD-EE04-4CC7-B2AA-28AEEC9A628B}" srcOrd="0" destOrd="0" presId="urn:microsoft.com/office/officeart/2008/layout/HexagonCluster#2"/>
    <dgm:cxn modelId="{2EA0395B-42EE-4B07-B7D2-24C622D14E69}" type="presParOf" srcId="{4F8768A0-CA42-422E-8424-49480CC4A0B8}" destId="{640B0F54-5CB0-4196-B1DD-00AD30F7EDE0}" srcOrd="19" destOrd="0" presId="urn:microsoft.com/office/officeart/2008/layout/HexagonCluster#2"/>
    <dgm:cxn modelId="{48E41265-55F7-4DA4-87A7-B680F68A8296}" type="presParOf" srcId="{640B0F54-5CB0-4196-B1DD-00AD30F7EDE0}" destId="{AF30330F-BE65-4FC3-89C5-C8AC27BD07B6}" srcOrd="0" destOrd="0" presId="urn:microsoft.com/office/officeart/2008/layout/HexagonCluster#2"/>
    <dgm:cxn modelId="{982C9FF1-F576-421C-B7A1-477FF7E0A52E}" type="presParOf" srcId="{4F8768A0-CA42-422E-8424-49480CC4A0B8}" destId="{FB2A862A-0362-4849-806A-38763F8AA84C}" srcOrd="20" destOrd="0" presId="urn:microsoft.com/office/officeart/2008/layout/HexagonCluster#2"/>
    <dgm:cxn modelId="{B96E8598-E43B-4DC8-9E2E-F499FFFA605C}" type="presParOf" srcId="{FB2A862A-0362-4849-806A-38763F8AA84C}" destId="{174CD89F-A9FD-4010-99F4-EFA178BE3092}" srcOrd="0" destOrd="0" presId="urn:microsoft.com/office/officeart/2008/layout/HexagonCluster#2"/>
    <dgm:cxn modelId="{C0868A81-2907-4E1D-9CA6-576ACBF21AD8}" type="presParOf" srcId="{4F8768A0-CA42-422E-8424-49480CC4A0B8}" destId="{3DAB44F1-86D2-4A23-825E-916E8FBC7E8A}" srcOrd="21" destOrd="0" presId="urn:microsoft.com/office/officeart/2008/layout/HexagonCluster#2"/>
    <dgm:cxn modelId="{B36B42EE-3860-45BD-8811-1374167C2994}" type="presParOf" srcId="{3DAB44F1-86D2-4A23-825E-916E8FBC7E8A}" destId="{DB177216-316A-493B-AC36-0A9C98B9F46F}" srcOrd="0" destOrd="0" presId="urn:microsoft.com/office/officeart/2008/layout/HexagonCluster#2"/>
    <dgm:cxn modelId="{2DACE34C-766B-42B6-BAA3-A503B5BBDDF3}" type="presParOf" srcId="{4F8768A0-CA42-422E-8424-49480CC4A0B8}" destId="{719C9F86-87C6-4DE9-8610-91FC40FAA0E2}" srcOrd="22" destOrd="0" presId="urn:microsoft.com/office/officeart/2008/layout/HexagonCluster#2"/>
    <dgm:cxn modelId="{C7E59753-6BA0-4500-92A2-C64E22107091}" type="presParOf" srcId="{719C9F86-87C6-4DE9-8610-91FC40FAA0E2}" destId="{A1D60836-A807-44F1-B246-0C3B5A665FC3}" srcOrd="0" destOrd="0" presId="urn:microsoft.com/office/officeart/2008/layout/HexagonCluster#2"/>
    <dgm:cxn modelId="{0708660D-5F73-4A72-8F6D-57E1D7321697}" type="presParOf" srcId="{4F8768A0-CA42-422E-8424-49480CC4A0B8}" destId="{1101ADC5-B0AC-4264-AA73-6B3A6B931293}" srcOrd="23" destOrd="0" presId="urn:microsoft.com/office/officeart/2008/layout/HexagonCluster#2"/>
    <dgm:cxn modelId="{1475F1C9-5963-4F56-A88F-A9F3D4838E93}" type="presParOf" srcId="{1101ADC5-B0AC-4264-AA73-6B3A6B931293}" destId="{B4BE188D-7BC0-4C4C-B3A2-0D341C2CAD7C}" srcOrd="0" destOrd="0" presId="urn:microsoft.com/office/officeart/2008/layout/HexagonCluster#2"/>
    <dgm:cxn modelId="{C70599EF-A2F7-4DD0-8464-8193FD4314BC}" type="presParOf" srcId="{4F8768A0-CA42-422E-8424-49480CC4A0B8}" destId="{CA36E44B-D967-4CB7-80E3-4DD789B934C8}" srcOrd="24" destOrd="0" presId="urn:microsoft.com/office/officeart/2008/layout/HexagonCluster#2"/>
    <dgm:cxn modelId="{06F602AD-D641-4FD6-A177-DA57453BA01F}" type="presParOf" srcId="{CA36E44B-D967-4CB7-80E3-4DD789B934C8}" destId="{CD7F892E-B3B6-4ABC-9BFB-3E8B0F7A9B62}" srcOrd="0" destOrd="0" presId="urn:microsoft.com/office/officeart/2008/layout/HexagonCluster#2"/>
    <dgm:cxn modelId="{155EC555-9DFA-416A-BC66-F5D30F31728A}" type="presParOf" srcId="{4F8768A0-CA42-422E-8424-49480CC4A0B8}" destId="{59874BA0-78D7-4784-885E-9B7EFD5670F4}" srcOrd="25" destOrd="0" presId="urn:microsoft.com/office/officeart/2008/layout/HexagonCluster#2"/>
    <dgm:cxn modelId="{C7BA2A72-953D-43E1-A351-65B5A6CDFCF2}" type="presParOf" srcId="{59874BA0-78D7-4784-885E-9B7EFD5670F4}" destId="{796186C4-5574-4F4A-A8E5-34217981B836}" srcOrd="0" destOrd="0" presId="urn:microsoft.com/office/officeart/2008/layout/HexagonCluster#2"/>
    <dgm:cxn modelId="{980047D6-B1B0-4379-A7FA-6251C7FB13F4}" type="presParOf" srcId="{4F8768A0-CA42-422E-8424-49480CC4A0B8}" destId="{06CDF762-48DB-4FAB-9F35-B7B4F48F2F3A}" srcOrd="26" destOrd="0" presId="urn:microsoft.com/office/officeart/2008/layout/HexagonCluster#2"/>
    <dgm:cxn modelId="{5745970C-AC96-4DFA-89CA-CC320C5078FB}" type="presParOf" srcId="{06CDF762-48DB-4FAB-9F35-B7B4F48F2F3A}" destId="{E2489CFB-7B91-4597-A56D-E14157F287F7}" srcOrd="0" destOrd="0" presId="urn:microsoft.com/office/officeart/2008/layout/HexagonCluster#2"/>
    <dgm:cxn modelId="{0BE7D4E9-8571-42AD-B6CD-175B5C747A98}" type="presParOf" srcId="{4F8768A0-CA42-422E-8424-49480CC4A0B8}" destId="{EE97DAB4-1CCE-4B17-8B7C-37D815805B0E}" srcOrd="27" destOrd="0" presId="urn:microsoft.com/office/officeart/2008/layout/HexagonCluster#2"/>
    <dgm:cxn modelId="{F36DC33B-9907-4DE2-B783-E4CF729392B7}" type="presParOf" srcId="{EE97DAB4-1CCE-4B17-8B7C-37D815805B0E}" destId="{35206BFE-8A7B-40E5-980F-2912AC0B92F1}" srcOrd="0" destOrd="0" presId="urn:microsoft.com/office/officeart/2008/layout/HexagonCluster#2"/>
    <dgm:cxn modelId="{83443B7E-A68B-45BB-A74B-18024FAA256E}" type="presParOf" srcId="{4F8768A0-CA42-422E-8424-49480CC4A0B8}" destId="{4743A571-32F6-47A7-A95B-8E10FBC58F6B}" srcOrd="28" destOrd="0" presId="urn:microsoft.com/office/officeart/2008/layout/HexagonCluster#2"/>
    <dgm:cxn modelId="{B083C938-49AC-4A5F-9948-9E4D94A29536}" type="presParOf" srcId="{4743A571-32F6-47A7-A95B-8E10FBC58F6B}" destId="{A5072160-DDFC-4334-AFA3-1F998715CAE0}" srcOrd="0" destOrd="0" presId="urn:microsoft.com/office/officeart/2008/layout/HexagonCluster#2"/>
    <dgm:cxn modelId="{E8C4E552-09CC-4024-BECD-516E5A2C76EB}" type="presParOf" srcId="{4F8768A0-CA42-422E-8424-49480CC4A0B8}" destId="{D1832FE3-3A6F-4BB0-9C91-A2FCD38953C4}" srcOrd="29" destOrd="0" presId="urn:microsoft.com/office/officeart/2008/layout/HexagonCluster#2"/>
    <dgm:cxn modelId="{2D0CD383-2FEE-431E-A5C1-35324F1D131F}" type="presParOf" srcId="{D1832FE3-3A6F-4BB0-9C91-A2FCD38953C4}" destId="{F814DCB4-DAF2-480B-A71F-3A8B1133D451}" srcOrd="0" destOrd="0" presId="urn:microsoft.com/office/officeart/2008/layout/HexagonCluster#2"/>
    <dgm:cxn modelId="{D7D0010B-EC2A-410A-9692-CB490860FE94}" type="presParOf" srcId="{4F8768A0-CA42-422E-8424-49480CC4A0B8}" destId="{702BE099-ADC9-43FC-936E-646B3584263B}" srcOrd="30" destOrd="0" presId="urn:microsoft.com/office/officeart/2008/layout/HexagonCluster#2"/>
    <dgm:cxn modelId="{E67FD5E5-13AB-4345-BA84-954B071535EA}" type="presParOf" srcId="{702BE099-ADC9-43FC-936E-646B3584263B}" destId="{D84F4BAF-2430-4CF1-9D42-36876D2FA184}" srcOrd="0" destOrd="0" presId="urn:microsoft.com/office/officeart/2008/layout/HexagonCluster#2"/>
    <dgm:cxn modelId="{F7717CE5-D0C9-4AD0-8F14-C2F00570F646}" type="presParOf" srcId="{4F8768A0-CA42-422E-8424-49480CC4A0B8}" destId="{5916539C-19ED-46D8-AC4D-931C3FFFD7D5}" srcOrd="31" destOrd="0" presId="urn:microsoft.com/office/officeart/2008/layout/HexagonCluster#2"/>
    <dgm:cxn modelId="{30E87AA1-6892-4881-879F-009B915B3968}" type="presParOf" srcId="{5916539C-19ED-46D8-AC4D-931C3FFFD7D5}" destId="{2C776AE2-7263-4EA7-B15F-210CA4448498}" srcOrd="0" destOrd="0" presId="urn:microsoft.com/office/officeart/2008/layout/HexagonCluster#2"/>
  </dgm:cxnLst>
  <dgm:bg>
    <a:solidFill>
      <a:schemeClr val="accent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C52939-857F-4D23-94D9-1F7BF8255361}" type="doc">
      <dgm:prSet loTypeId="urn:microsoft.com/office/officeart/2008/layout/HexagonCluster#3" loCatId="relationship" qsTypeId="urn:microsoft.com/office/officeart/2005/8/quickstyle/simple4" qsCatId="simple" csTypeId="urn:microsoft.com/office/officeart/2005/8/colors/accent1_1" csCatId="accent1" phldr="1"/>
      <dgm:spPr/>
      <dgm:t>
        <a:bodyPr/>
        <a:lstStyle/>
        <a:p>
          <a:endParaRPr lang="en-US"/>
        </a:p>
      </dgm:t>
    </dgm:pt>
    <dgm:pt modelId="{2328BCD1-4EE1-4521-9678-4A4604538FAB}">
      <dgm:prSet phldrT="[Text]" custT="1"/>
      <dgm:spPr/>
      <dgm:t>
        <a:bodyPr/>
        <a:lstStyle/>
        <a:p>
          <a:r>
            <a:rPr lang="en-US" sz="1600" dirty="0" smtClean="0"/>
            <a:t>logical analysis</a:t>
          </a:r>
          <a:endParaRPr lang="en-US" sz="1600" dirty="0"/>
        </a:p>
      </dgm:t>
    </dgm:pt>
    <dgm:pt modelId="{C67CCF8A-9F55-4288-84D3-7EC07CE44AD1}" type="parTrans" cxnId="{A20519C7-ECB8-4756-884C-B82A1B4395EA}">
      <dgm:prSet/>
      <dgm:spPr/>
      <dgm:t>
        <a:bodyPr/>
        <a:lstStyle/>
        <a:p>
          <a:endParaRPr lang="en-US" sz="2400"/>
        </a:p>
      </dgm:t>
    </dgm:pt>
    <dgm:pt modelId="{2AB0B649-92FF-420F-B0BF-DE5C95C45E2B}" type="sibTrans" cxnId="{A20519C7-ECB8-4756-884C-B82A1B4395EA}">
      <dgm:prSet/>
      <dgm:spPr>
        <a:blipFill rotWithShape="0">
          <a:blip xmlns:r="http://schemas.openxmlformats.org/officeDocument/2006/relationships" r:embed="rId1"/>
          <a:stretch>
            <a:fillRect/>
          </a:stretch>
        </a:blipFill>
      </dgm:spPr>
      <dgm:t>
        <a:bodyPr/>
        <a:lstStyle/>
        <a:p>
          <a:endParaRPr lang="en-US" sz="2400"/>
        </a:p>
      </dgm:t>
    </dgm:pt>
    <dgm:pt modelId="{AEF0A977-5D22-4EF4-A92D-4446056E1D04}">
      <dgm:prSet phldrT="[Text]" custT="1"/>
      <dgm:spPr/>
      <dgm:t>
        <a:bodyPr/>
        <a:lstStyle/>
        <a:p>
          <a:r>
            <a:rPr lang="en-US" sz="1600" dirty="0" smtClean="0"/>
            <a:t>lateral thinking</a:t>
          </a:r>
          <a:endParaRPr lang="en-US" sz="1600" dirty="0"/>
        </a:p>
      </dgm:t>
    </dgm:pt>
    <dgm:pt modelId="{4FBF89AD-DBE4-4F3A-BF28-2BAAC9D79DDA}" type="parTrans" cxnId="{04AFBB4D-EEB2-4320-856D-164FCE8E9F4D}">
      <dgm:prSet/>
      <dgm:spPr/>
      <dgm:t>
        <a:bodyPr/>
        <a:lstStyle/>
        <a:p>
          <a:endParaRPr lang="en-US" sz="2400"/>
        </a:p>
      </dgm:t>
    </dgm:pt>
    <dgm:pt modelId="{36706D2B-FFDB-4F6B-98FC-DAFFECB55FC7}" type="sibTrans" cxnId="{04AFBB4D-EEB2-4320-856D-164FCE8E9F4D}">
      <dgm:prSet/>
      <dgm:spPr>
        <a:blipFill rotWithShape="0">
          <a:blip xmlns:r="http://schemas.openxmlformats.org/officeDocument/2006/relationships" r:embed="rId2"/>
          <a:stretch>
            <a:fillRect/>
          </a:stretch>
        </a:blipFill>
      </dgm:spPr>
      <dgm:t>
        <a:bodyPr/>
        <a:lstStyle/>
        <a:p>
          <a:endParaRPr lang="en-US"/>
        </a:p>
      </dgm:t>
    </dgm:pt>
    <dgm:pt modelId="{B451EF12-A81C-4717-B712-35161D2EBEFD}">
      <dgm:prSet phldrT="[Text]" custT="1"/>
      <dgm:spPr/>
      <dgm:t>
        <a:bodyPr/>
        <a:lstStyle/>
        <a:p>
          <a:r>
            <a:rPr lang="en-US" sz="1600" dirty="0" err="1" smtClean="0"/>
            <a:t>Commu-nication</a:t>
          </a:r>
          <a:endParaRPr lang="en-US" sz="1600" dirty="0"/>
        </a:p>
      </dgm:t>
    </dgm:pt>
    <dgm:pt modelId="{372DC8CB-E71E-4715-8B87-9332E89465C4}" type="parTrans" cxnId="{E3E762E9-5035-4EE8-9227-2B0DBE59A961}">
      <dgm:prSet/>
      <dgm:spPr/>
      <dgm:t>
        <a:bodyPr/>
        <a:lstStyle/>
        <a:p>
          <a:endParaRPr lang="en-US" sz="2400"/>
        </a:p>
      </dgm:t>
    </dgm:pt>
    <dgm:pt modelId="{BCA83DE7-714B-4A2B-BEC9-A53220987F17}" type="sibTrans" cxnId="{E3E762E9-5035-4EE8-9227-2B0DBE59A961}">
      <dgm:prSet/>
      <dgm:spPr>
        <a:blipFill rotWithShape="0">
          <a:blip xmlns:r="http://schemas.openxmlformats.org/officeDocument/2006/relationships" r:embed="rId3"/>
          <a:stretch>
            <a:fillRect/>
          </a:stretch>
        </a:blipFill>
      </dgm:spPr>
      <dgm:t>
        <a:bodyPr/>
        <a:lstStyle/>
        <a:p>
          <a:endParaRPr lang="en-US" sz="2400"/>
        </a:p>
      </dgm:t>
    </dgm:pt>
    <dgm:pt modelId="{12DD6D4B-BB19-4F82-86D9-6B49147905A1}">
      <dgm:prSet phldrT="[Text]" custT="1"/>
      <dgm:spPr/>
      <dgm:t>
        <a:bodyPr/>
        <a:lstStyle/>
        <a:p>
          <a:r>
            <a:rPr lang="en-US" sz="1600" dirty="0" smtClean="0"/>
            <a:t>decision making</a:t>
          </a:r>
          <a:endParaRPr lang="en-US" sz="1600" dirty="0"/>
        </a:p>
      </dgm:t>
    </dgm:pt>
    <dgm:pt modelId="{9E9AC373-A067-40B3-9283-C5B9F39EDF18}" type="parTrans" cxnId="{87D81B8B-4C7B-41F7-97AE-96962FA9C43C}">
      <dgm:prSet/>
      <dgm:spPr/>
      <dgm:t>
        <a:bodyPr/>
        <a:lstStyle/>
        <a:p>
          <a:endParaRPr lang="en-US" sz="2400"/>
        </a:p>
      </dgm:t>
    </dgm:pt>
    <dgm:pt modelId="{9ADFD5C0-488F-4565-964D-163E2FB490C4}" type="sibTrans" cxnId="{87D81B8B-4C7B-41F7-97AE-96962FA9C43C}">
      <dgm:prSet/>
      <dgm:spPr>
        <a:blipFill rotWithShape="0">
          <a:blip xmlns:r="http://schemas.openxmlformats.org/officeDocument/2006/relationships" r:embed="rId4"/>
          <a:stretch>
            <a:fillRect/>
          </a:stretch>
        </a:blipFill>
      </dgm:spPr>
      <dgm:t>
        <a:bodyPr/>
        <a:lstStyle/>
        <a:p>
          <a:endParaRPr lang="en-US" sz="2400"/>
        </a:p>
      </dgm:t>
    </dgm:pt>
    <dgm:pt modelId="{AFF338FD-420A-4128-8F7A-A983201B94C7}">
      <dgm:prSet phldrT="[Text]" custT="1"/>
      <dgm:spPr/>
      <dgm:t>
        <a:bodyPr/>
        <a:lstStyle/>
        <a:p>
          <a:r>
            <a:rPr lang="en-US" sz="1600" dirty="0" smtClean="0"/>
            <a:t>adjusting</a:t>
          </a:r>
          <a:endParaRPr lang="en-US" sz="1600" dirty="0"/>
        </a:p>
      </dgm:t>
    </dgm:pt>
    <dgm:pt modelId="{4CCC29C4-5AFD-479E-AAEB-39EF1605C362}" type="parTrans" cxnId="{1005FBB4-BCB1-4065-91F6-0CB126C88A07}">
      <dgm:prSet/>
      <dgm:spPr/>
      <dgm:t>
        <a:bodyPr/>
        <a:lstStyle/>
        <a:p>
          <a:endParaRPr lang="en-US" sz="2400"/>
        </a:p>
      </dgm:t>
    </dgm:pt>
    <dgm:pt modelId="{CC2F785C-CA16-4B92-B4E2-EBCA6DC317C0}" type="sibTrans" cxnId="{1005FBB4-BCB1-4065-91F6-0CB126C88A07}">
      <dgm:prSet/>
      <dgm:spPr>
        <a:blipFill rotWithShape="0">
          <a:blip xmlns:r="http://schemas.openxmlformats.org/officeDocument/2006/relationships" r:embed="rId5"/>
          <a:stretch>
            <a:fillRect/>
          </a:stretch>
        </a:blipFill>
      </dgm:spPr>
      <dgm:t>
        <a:bodyPr/>
        <a:lstStyle/>
        <a:p>
          <a:endParaRPr lang="en-US"/>
        </a:p>
      </dgm:t>
    </dgm:pt>
    <dgm:pt modelId="{55DC3E6E-95E4-4FE8-BA41-7CA791E75D6A}">
      <dgm:prSet phldrT="[Text]" custT="1"/>
      <dgm:spPr/>
      <dgm:t>
        <a:bodyPr/>
        <a:lstStyle/>
        <a:p>
          <a:r>
            <a:rPr lang="en-US" sz="1600" dirty="0" smtClean="0"/>
            <a:t>planning</a:t>
          </a:r>
          <a:endParaRPr lang="en-US" sz="1600" dirty="0"/>
        </a:p>
      </dgm:t>
    </dgm:pt>
    <dgm:pt modelId="{3D15E563-05E0-44EA-9131-ECBC08EA6AEF}" type="parTrans" cxnId="{9868117A-91A9-4276-B0FD-E2C0BEE93B41}">
      <dgm:prSet/>
      <dgm:spPr/>
      <dgm:t>
        <a:bodyPr/>
        <a:lstStyle/>
        <a:p>
          <a:endParaRPr lang="en-US" sz="2400"/>
        </a:p>
      </dgm:t>
    </dgm:pt>
    <dgm:pt modelId="{4E203BD4-812E-47AB-A789-B35FE79FB8FF}" type="sibTrans" cxnId="{9868117A-91A9-4276-B0FD-E2C0BEE93B41}">
      <dgm:prSet/>
      <dgm:spPr>
        <a:blipFill rotWithShape="0">
          <a:blip xmlns:r="http://schemas.openxmlformats.org/officeDocument/2006/relationships" r:embed="rId6"/>
          <a:stretch>
            <a:fillRect/>
          </a:stretch>
        </a:blipFill>
      </dgm:spPr>
      <dgm:t>
        <a:bodyPr/>
        <a:lstStyle/>
        <a:p>
          <a:endParaRPr lang="en-US" sz="2400"/>
        </a:p>
      </dgm:t>
    </dgm:pt>
    <dgm:pt modelId="{3A6E325E-13A8-482D-B047-0C26AC2D592F}">
      <dgm:prSet phldrT="[Text]" custT="1"/>
      <dgm:spPr/>
      <dgm:t>
        <a:bodyPr/>
        <a:lstStyle/>
        <a:p>
          <a:r>
            <a:rPr lang="en-US" sz="1600" dirty="0" smtClean="0"/>
            <a:t>Cooking</a:t>
          </a:r>
          <a:endParaRPr lang="en-US" sz="1600" dirty="0"/>
        </a:p>
      </dgm:t>
    </dgm:pt>
    <dgm:pt modelId="{A1E27A73-6C38-4D15-BFD8-7C40F0681AB8}" type="parTrans" cxnId="{EAAF621C-6451-45F8-97D7-CB0C9EE90AFF}">
      <dgm:prSet/>
      <dgm:spPr/>
      <dgm:t>
        <a:bodyPr/>
        <a:lstStyle/>
        <a:p>
          <a:endParaRPr lang="en-US" sz="2400"/>
        </a:p>
      </dgm:t>
    </dgm:pt>
    <dgm:pt modelId="{060192B6-5481-410F-945A-63547329DE40}" type="sibTrans" cxnId="{EAAF621C-6451-45F8-97D7-CB0C9EE90AFF}">
      <dgm:prSet/>
      <dgm:spPr>
        <a:blipFill rotWithShape="0">
          <a:blip xmlns:r="http://schemas.openxmlformats.org/officeDocument/2006/relationships" r:embed="rId7"/>
          <a:stretch>
            <a:fillRect/>
          </a:stretch>
        </a:blipFill>
      </dgm:spPr>
      <dgm:t>
        <a:bodyPr/>
        <a:lstStyle/>
        <a:p>
          <a:endParaRPr lang="en-US"/>
        </a:p>
      </dgm:t>
    </dgm:pt>
    <dgm:pt modelId="{206B85CE-3639-4783-AE3F-2D6F282BD8BC}">
      <dgm:prSet phldrT="[Text]" custT="1"/>
      <dgm:spPr/>
      <dgm:t>
        <a:bodyPr/>
        <a:lstStyle/>
        <a:p>
          <a:r>
            <a:rPr lang="en-US" sz="1600" dirty="0" smtClean="0"/>
            <a:t>accounting</a:t>
          </a:r>
          <a:endParaRPr lang="en-US" sz="1600" dirty="0"/>
        </a:p>
      </dgm:t>
    </dgm:pt>
    <dgm:pt modelId="{4A49415B-47D5-43B0-BA35-A313AB87B114}" type="parTrans" cxnId="{606583C7-5B82-453D-8612-4FA3D4A65F2E}">
      <dgm:prSet/>
      <dgm:spPr/>
      <dgm:t>
        <a:bodyPr/>
        <a:lstStyle/>
        <a:p>
          <a:endParaRPr lang="en-US" sz="2400"/>
        </a:p>
      </dgm:t>
    </dgm:pt>
    <dgm:pt modelId="{E4CCC52D-55D1-4117-B7D7-21C8176AECC0}" type="sibTrans" cxnId="{606583C7-5B82-453D-8612-4FA3D4A65F2E}">
      <dgm:prSet/>
      <dgm:spPr>
        <a:blipFill rotWithShape="0">
          <a:blip xmlns:r="http://schemas.openxmlformats.org/officeDocument/2006/relationships" r:embed="rId8"/>
          <a:stretch>
            <a:fillRect/>
          </a:stretch>
        </a:blipFill>
      </dgm:spPr>
      <dgm:t>
        <a:bodyPr/>
        <a:lstStyle/>
        <a:p>
          <a:endParaRPr lang="en-US" sz="2400"/>
        </a:p>
      </dgm:t>
    </dgm:pt>
    <dgm:pt modelId="{7C0CA0BB-67C2-4ACD-9C97-8D68D563E802}">
      <dgm:prSet phldrT="[Text]" custT="1"/>
      <dgm:spPr/>
      <dgm:t>
        <a:bodyPr/>
        <a:lstStyle/>
        <a:p>
          <a:r>
            <a:rPr lang="en-US" sz="1600" dirty="0" smtClean="0"/>
            <a:t>technology basics</a:t>
          </a:r>
          <a:endParaRPr lang="en-US" sz="1600" dirty="0"/>
        </a:p>
      </dgm:t>
    </dgm:pt>
    <dgm:pt modelId="{D1FCCE1E-5120-4298-8B36-65AAA34EE57F}" type="parTrans" cxnId="{8E81AD9D-684C-4412-929F-CF1E4BFC3DA4}">
      <dgm:prSet/>
      <dgm:spPr/>
      <dgm:t>
        <a:bodyPr/>
        <a:lstStyle/>
        <a:p>
          <a:endParaRPr lang="en-US" sz="2400"/>
        </a:p>
      </dgm:t>
    </dgm:pt>
    <dgm:pt modelId="{A07B4318-EDE2-4E86-8653-E9DFB5DBA159}" type="sibTrans" cxnId="{8E81AD9D-684C-4412-929F-CF1E4BFC3DA4}">
      <dgm:prSet/>
      <dgm:spPr>
        <a:blipFill rotWithShape="0">
          <a:blip xmlns:r="http://schemas.openxmlformats.org/officeDocument/2006/relationships" r:embed="rId9"/>
          <a:stretch>
            <a:fillRect/>
          </a:stretch>
        </a:blipFill>
      </dgm:spPr>
      <dgm:t>
        <a:bodyPr/>
        <a:lstStyle/>
        <a:p>
          <a:endParaRPr lang="en-US" sz="2400"/>
        </a:p>
      </dgm:t>
    </dgm:pt>
    <dgm:pt modelId="{04A9FF8A-FE0F-4559-9D7E-424D6037F72C}">
      <dgm:prSet phldrT="[Text]" custT="1"/>
      <dgm:spPr/>
      <dgm:t>
        <a:bodyPr/>
        <a:lstStyle/>
        <a:p>
          <a:r>
            <a:rPr lang="en-US" sz="1600" dirty="0" smtClean="0"/>
            <a:t>Decorating</a:t>
          </a:r>
          <a:endParaRPr lang="en-US" sz="1600" dirty="0"/>
        </a:p>
      </dgm:t>
    </dgm:pt>
    <dgm:pt modelId="{5EB61362-9FF2-416E-B8AD-F1995ECADBF1}" type="parTrans" cxnId="{D80733D9-9643-48DE-9163-7C0D60E7FEB3}">
      <dgm:prSet/>
      <dgm:spPr/>
      <dgm:t>
        <a:bodyPr/>
        <a:lstStyle/>
        <a:p>
          <a:endParaRPr lang="en-US"/>
        </a:p>
      </dgm:t>
    </dgm:pt>
    <dgm:pt modelId="{53187973-E3CC-4D7D-A859-81C795860791}" type="sibTrans" cxnId="{D80733D9-9643-48DE-9163-7C0D60E7FEB3}">
      <dgm:prSet/>
      <dgm:spPr>
        <a:blipFill rotWithShape="0">
          <a:blip xmlns:r="http://schemas.openxmlformats.org/officeDocument/2006/relationships" r:embed="rId10"/>
          <a:stretch>
            <a:fillRect/>
          </a:stretch>
        </a:blipFill>
      </dgm:spPr>
      <dgm:t>
        <a:bodyPr/>
        <a:lstStyle/>
        <a:p>
          <a:endParaRPr lang="en-US"/>
        </a:p>
      </dgm:t>
    </dgm:pt>
    <dgm:pt modelId="{11D0D798-1AFE-4484-8765-BDB9CCAAD6E3}">
      <dgm:prSet phldrT="[Text]" custT="1"/>
      <dgm:spPr/>
      <dgm:t>
        <a:bodyPr/>
        <a:lstStyle/>
        <a:p>
          <a:r>
            <a:rPr lang="en-US" sz="1600" dirty="0" smtClean="0"/>
            <a:t>Cleaning</a:t>
          </a:r>
          <a:endParaRPr lang="en-US" sz="1600" dirty="0"/>
        </a:p>
      </dgm:t>
    </dgm:pt>
    <dgm:pt modelId="{A39AE5E5-B0C6-4D67-9053-2D8945848BB6}" type="parTrans" cxnId="{E8091B69-4863-47CE-BC64-0BED60541A28}">
      <dgm:prSet/>
      <dgm:spPr/>
      <dgm:t>
        <a:bodyPr/>
        <a:lstStyle/>
        <a:p>
          <a:endParaRPr lang="en-US"/>
        </a:p>
      </dgm:t>
    </dgm:pt>
    <dgm:pt modelId="{7197E3CB-7924-4D4F-AFE0-332D2101C3B6}" type="sibTrans" cxnId="{E8091B69-4863-47CE-BC64-0BED60541A28}">
      <dgm:prSet/>
      <dgm:spPr>
        <a:blipFill rotWithShape="0">
          <a:blip xmlns:r="http://schemas.openxmlformats.org/officeDocument/2006/relationships" r:embed="rId11"/>
          <a:stretch>
            <a:fillRect/>
          </a:stretch>
        </a:blipFill>
      </dgm:spPr>
      <dgm:t>
        <a:bodyPr/>
        <a:lstStyle/>
        <a:p>
          <a:endParaRPr lang="en-US"/>
        </a:p>
      </dgm:t>
    </dgm:pt>
    <dgm:pt modelId="{86063FB5-C5AB-46DF-8F2F-AF539067A4F4}">
      <dgm:prSet phldrT="[Text]" custT="1"/>
      <dgm:spPr/>
      <dgm:t>
        <a:bodyPr/>
        <a:lstStyle/>
        <a:p>
          <a:r>
            <a:rPr lang="en-US" sz="1600" dirty="0" smtClean="0"/>
            <a:t>fixing utilities</a:t>
          </a:r>
          <a:endParaRPr lang="en-US" sz="1600" dirty="0"/>
        </a:p>
      </dgm:t>
    </dgm:pt>
    <dgm:pt modelId="{CA7F2442-F0F1-4F0E-8F59-D393617BC2CE}" type="parTrans" cxnId="{845FDCC0-3DE6-4D45-88F8-0B4E344B0B6A}">
      <dgm:prSet/>
      <dgm:spPr/>
      <dgm:t>
        <a:bodyPr/>
        <a:lstStyle/>
        <a:p>
          <a:endParaRPr lang="en-US"/>
        </a:p>
      </dgm:t>
    </dgm:pt>
    <dgm:pt modelId="{EC47014A-CAEE-44D7-9557-7940C0E0CBBA}" type="sibTrans" cxnId="{845FDCC0-3DE6-4D45-88F8-0B4E344B0B6A}">
      <dgm:prSet/>
      <dgm:spPr>
        <a:blipFill rotWithShape="0">
          <a:blip xmlns:r="http://schemas.openxmlformats.org/officeDocument/2006/relationships" r:embed="rId12"/>
          <a:stretch>
            <a:fillRect/>
          </a:stretch>
        </a:blipFill>
      </dgm:spPr>
      <dgm:t>
        <a:bodyPr/>
        <a:lstStyle/>
        <a:p>
          <a:endParaRPr lang="en-US" b="0"/>
        </a:p>
      </dgm:t>
    </dgm:pt>
    <dgm:pt modelId="{4F8768A0-CA42-422E-8424-49480CC4A0B8}" type="pres">
      <dgm:prSet presAssocID="{AEC52939-857F-4D23-94D9-1F7BF8255361}" presName="Name0" presStyleCnt="0">
        <dgm:presLayoutVars>
          <dgm:chMax val="21"/>
          <dgm:chPref val="21"/>
        </dgm:presLayoutVars>
      </dgm:prSet>
      <dgm:spPr/>
      <dgm:t>
        <a:bodyPr/>
        <a:lstStyle/>
        <a:p>
          <a:endParaRPr lang="en-US"/>
        </a:p>
      </dgm:t>
    </dgm:pt>
    <dgm:pt modelId="{0019F8D2-7CDB-4166-B878-DAD3386FE033}" type="pres">
      <dgm:prSet presAssocID="{2328BCD1-4EE1-4521-9678-4A4604538FAB}" presName="text_1" presStyleCnt="0"/>
      <dgm:spPr/>
    </dgm:pt>
    <dgm:pt modelId="{78193A3D-F265-40C7-925A-53D0FF696D72}" type="pres">
      <dgm:prSet presAssocID="{2328BCD1-4EE1-4521-9678-4A4604538FAB}" presName="textRepeatNode" presStyleLbl="alignNode1" presStyleIdx="0" presStyleCnt="12">
        <dgm:presLayoutVars>
          <dgm:chMax val="0"/>
          <dgm:chPref val="0"/>
          <dgm:bulletEnabled val="1"/>
        </dgm:presLayoutVars>
      </dgm:prSet>
      <dgm:spPr/>
      <dgm:t>
        <a:bodyPr/>
        <a:lstStyle/>
        <a:p>
          <a:endParaRPr lang="en-US"/>
        </a:p>
      </dgm:t>
    </dgm:pt>
    <dgm:pt modelId="{A2388BBC-7E1B-4CF9-A07B-A6C85348A19E}" type="pres">
      <dgm:prSet presAssocID="{2328BCD1-4EE1-4521-9678-4A4604538FAB}" presName="text_accent_1" presStyleCnt="0"/>
      <dgm:spPr/>
    </dgm:pt>
    <dgm:pt modelId="{9D816DF1-1635-4CF9-BF7D-17F7A8F17F6B}" type="pres">
      <dgm:prSet presAssocID="{2328BCD1-4EE1-4521-9678-4A4604538FAB}" presName="accentRepeatNode" presStyleLbl="solidAlignAcc1" presStyleIdx="0" presStyleCnt="24"/>
      <dgm:spPr/>
    </dgm:pt>
    <dgm:pt modelId="{E90DCB99-B475-4A83-B329-45F626FA2B86}" type="pres">
      <dgm:prSet presAssocID="{2AB0B649-92FF-420F-B0BF-DE5C95C45E2B}" presName="image_1" presStyleCnt="0"/>
      <dgm:spPr/>
    </dgm:pt>
    <dgm:pt modelId="{37FF59D4-8829-428B-8718-6C4C6105C1CF}" type="pres">
      <dgm:prSet presAssocID="{2AB0B649-92FF-420F-B0BF-DE5C95C45E2B}" presName="imageRepeatNode" presStyleLbl="dkBgShp" presStyleIdx="0" presStyleCnt="12"/>
      <dgm:spPr/>
      <dgm:t>
        <a:bodyPr/>
        <a:lstStyle/>
        <a:p>
          <a:endParaRPr lang="en-US"/>
        </a:p>
      </dgm:t>
    </dgm:pt>
    <dgm:pt modelId="{A0E8801A-F4EE-40A6-A40C-8EE3C615FE22}" type="pres">
      <dgm:prSet presAssocID="{2AB0B649-92FF-420F-B0BF-DE5C95C45E2B}" presName="image_accent_1" presStyleCnt="0"/>
      <dgm:spPr/>
    </dgm:pt>
    <dgm:pt modelId="{25A6DD15-4CCE-4B30-843B-7762AFDEC37D}" type="pres">
      <dgm:prSet presAssocID="{2AB0B649-92FF-420F-B0BF-DE5C95C45E2B}" presName="accentRepeatNode" presStyleLbl="solidAlignAcc1" presStyleIdx="1" presStyleCnt="24"/>
      <dgm:spPr/>
    </dgm:pt>
    <dgm:pt modelId="{CF0E35BD-6A6E-4D08-9C89-E09F75B790C9}" type="pres">
      <dgm:prSet presAssocID="{AEF0A977-5D22-4EF4-A92D-4446056E1D04}" presName="text_2" presStyleCnt="0"/>
      <dgm:spPr/>
    </dgm:pt>
    <dgm:pt modelId="{82650706-7797-4BCF-A17C-BE70EC72ACBB}" type="pres">
      <dgm:prSet presAssocID="{AEF0A977-5D22-4EF4-A92D-4446056E1D04}" presName="textRepeatNode" presStyleLbl="alignNode1" presStyleIdx="1" presStyleCnt="12">
        <dgm:presLayoutVars>
          <dgm:chMax val="0"/>
          <dgm:chPref val="0"/>
          <dgm:bulletEnabled val="1"/>
        </dgm:presLayoutVars>
      </dgm:prSet>
      <dgm:spPr/>
      <dgm:t>
        <a:bodyPr/>
        <a:lstStyle/>
        <a:p>
          <a:endParaRPr lang="en-US"/>
        </a:p>
      </dgm:t>
    </dgm:pt>
    <dgm:pt modelId="{48FA3EB9-5466-42CC-95C5-CF852924D8B9}" type="pres">
      <dgm:prSet presAssocID="{AEF0A977-5D22-4EF4-A92D-4446056E1D04}" presName="text_accent_2" presStyleCnt="0"/>
      <dgm:spPr/>
    </dgm:pt>
    <dgm:pt modelId="{DBF39F9F-5E36-4799-ACDF-84A52F4078CD}" type="pres">
      <dgm:prSet presAssocID="{AEF0A977-5D22-4EF4-A92D-4446056E1D04}" presName="accentRepeatNode" presStyleLbl="solidAlignAcc1" presStyleIdx="2" presStyleCnt="24"/>
      <dgm:spPr/>
    </dgm:pt>
    <dgm:pt modelId="{A20615AE-DAD4-4FCE-8524-715A56FB5375}" type="pres">
      <dgm:prSet presAssocID="{36706D2B-FFDB-4F6B-98FC-DAFFECB55FC7}" presName="image_2" presStyleCnt="0"/>
      <dgm:spPr/>
    </dgm:pt>
    <dgm:pt modelId="{8E017034-B0E3-4F3F-A4AC-892B5994BBE2}" type="pres">
      <dgm:prSet presAssocID="{36706D2B-FFDB-4F6B-98FC-DAFFECB55FC7}" presName="imageRepeatNode" presStyleLbl="dkBgShp" presStyleIdx="1" presStyleCnt="12"/>
      <dgm:spPr/>
      <dgm:t>
        <a:bodyPr/>
        <a:lstStyle/>
        <a:p>
          <a:endParaRPr lang="en-US"/>
        </a:p>
      </dgm:t>
    </dgm:pt>
    <dgm:pt modelId="{710D771F-2C22-4777-ABAB-6CEFF11FD5C6}" type="pres">
      <dgm:prSet presAssocID="{36706D2B-FFDB-4F6B-98FC-DAFFECB55FC7}" presName="image_accent_2" presStyleCnt="0"/>
      <dgm:spPr/>
    </dgm:pt>
    <dgm:pt modelId="{5ACDF232-3B58-490A-8F02-8784CF3BC44B}" type="pres">
      <dgm:prSet presAssocID="{36706D2B-FFDB-4F6B-98FC-DAFFECB55FC7}" presName="accentRepeatNode" presStyleLbl="solidAlignAcc1" presStyleIdx="3" presStyleCnt="24"/>
      <dgm:spPr/>
    </dgm:pt>
    <dgm:pt modelId="{7BD77E06-AD8F-4CFB-8CFA-DA12B9DF8705}" type="pres">
      <dgm:prSet presAssocID="{B451EF12-A81C-4717-B712-35161D2EBEFD}" presName="text_3" presStyleCnt="0"/>
      <dgm:spPr/>
    </dgm:pt>
    <dgm:pt modelId="{7D6AABEF-D2EB-41B0-9201-88DE6061BCE1}" type="pres">
      <dgm:prSet presAssocID="{B451EF12-A81C-4717-B712-35161D2EBEFD}" presName="textRepeatNode" presStyleLbl="alignNode1" presStyleIdx="2" presStyleCnt="12">
        <dgm:presLayoutVars>
          <dgm:chMax val="0"/>
          <dgm:chPref val="0"/>
          <dgm:bulletEnabled val="1"/>
        </dgm:presLayoutVars>
      </dgm:prSet>
      <dgm:spPr/>
      <dgm:t>
        <a:bodyPr/>
        <a:lstStyle/>
        <a:p>
          <a:endParaRPr lang="en-US"/>
        </a:p>
      </dgm:t>
    </dgm:pt>
    <dgm:pt modelId="{15B78732-4DD4-4FE5-A35A-298DC7604591}" type="pres">
      <dgm:prSet presAssocID="{B451EF12-A81C-4717-B712-35161D2EBEFD}" presName="text_accent_3" presStyleCnt="0"/>
      <dgm:spPr/>
    </dgm:pt>
    <dgm:pt modelId="{34CC7D09-E1DC-4B4A-AE0C-6C01E6245674}" type="pres">
      <dgm:prSet presAssocID="{B451EF12-A81C-4717-B712-35161D2EBEFD}" presName="accentRepeatNode" presStyleLbl="solidAlignAcc1" presStyleIdx="4" presStyleCnt="24"/>
      <dgm:spPr/>
    </dgm:pt>
    <dgm:pt modelId="{C286E200-9B23-481C-B194-90C81F354255}" type="pres">
      <dgm:prSet presAssocID="{BCA83DE7-714B-4A2B-BEC9-A53220987F17}" presName="image_3" presStyleCnt="0"/>
      <dgm:spPr/>
    </dgm:pt>
    <dgm:pt modelId="{438FA807-68B2-4D89-968D-31EFEE49B283}" type="pres">
      <dgm:prSet presAssocID="{BCA83DE7-714B-4A2B-BEC9-A53220987F17}" presName="imageRepeatNode" presStyleLbl="dkBgShp" presStyleIdx="2" presStyleCnt="12"/>
      <dgm:spPr/>
      <dgm:t>
        <a:bodyPr/>
        <a:lstStyle/>
        <a:p>
          <a:endParaRPr lang="en-US"/>
        </a:p>
      </dgm:t>
    </dgm:pt>
    <dgm:pt modelId="{13CF5761-4439-4F03-A544-211F6CC09137}" type="pres">
      <dgm:prSet presAssocID="{BCA83DE7-714B-4A2B-BEC9-A53220987F17}" presName="image_accent_3" presStyleCnt="0"/>
      <dgm:spPr/>
    </dgm:pt>
    <dgm:pt modelId="{769543CA-87D0-4689-91D9-3515533465B6}" type="pres">
      <dgm:prSet presAssocID="{BCA83DE7-714B-4A2B-BEC9-A53220987F17}" presName="accentRepeatNode" presStyleLbl="solidAlignAcc1" presStyleIdx="5" presStyleCnt="24"/>
      <dgm:spPr/>
    </dgm:pt>
    <dgm:pt modelId="{F000C2C2-5006-4E4B-A1CE-BE4047765EE5}" type="pres">
      <dgm:prSet presAssocID="{12DD6D4B-BB19-4F82-86D9-6B49147905A1}" presName="text_4" presStyleCnt="0"/>
      <dgm:spPr/>
    </dgm:pt>
    <dgm:pt modelId="{FE4E79B4-9F76-41C8-A914-0C9CD88619B8}" type="pres">
      <dgm:prSet presAssocID="{12DD6D4B-BB19-4F82-86D9-6B49147905A1}" presName="textRepeatNode" presStyleLbl="alignNode1" presStyleIdx="3" presStyleCnt="12">
        <dgm:presLayoutVars>
          <dgm:chMax val="0"/>
          <dgm:chPref val="0"/>
          <dgm:bulletEnabled val="1"/>
        </dgm:presLayoutVars>
      </dgm:prSet>
      <dgm:spPr/>
      <dgm:t>
        <a:bodyPr/>
        <a:lstStyle/>
        <a:p>
          <a:endParaRPr lang="en-US"/>
        </a:p>
      </dgm:t>
    </dgm:pt>
    <dgm:pt modelId="{DB4DE4BA-B71C-47E6-92EA-4C0EE12F8391}" type="pres">
      <dgm:prSet presAssocID="{12DD6D4B-BB19-4F82-86D9-6B49147905A1}" presName="text_accent_4" presStyleCnt="0"/>
      <dgm:spPr/>
    </dgm:pt>
    <dgm:pt modelId="{86B4F0C8-844F-4796-9CB3-776243B40B7C}" type="pres">
      <dgm:prSet presAssocID="{12DD6D4B-BB19-4F82-86D9-6B49147905A1}" presName="accentRepeatNode" presStyleLbl="solidAlignAcc1" presStyleIdx="6" presStyleCnt="24"/>
      <dgm:spPr/>
    </dgm:pt>
    <dgm:pt modelId="{29F159A8-282D-4C7E-80C7-316F0E56AF9D}" type="pres">
      <dgm:prSet presAssocID="{9ADFD5C0-488F-4565-964D-163E2FB490C4}" presName="image_4" presStyleCnt="0"/>
      <dgm:spPr/>
    </dgm:pt>
    <dgm:pt modelId="{76D21326-D9E7-4AEA-A1BB-E6E391D21BAA}" type="pres">
      <dgm:prSet presAssocID="{9ADFD5C0-488F-4565-964D-163E2FB490C4}" presName="imageRepeatNode" presStyleLbl="dkBgShp" presStyleIdx="3" presStyleCnt="12"/>
      <dgm:spPr/>
      <dgm:t>
        <a:bodyPr/>
        <a:lstStyle/>
        <a:p>
          <a:endParaRPr lang="en-US"/>
        </a:p>
      </dgm:t>
    </dgm:pt>
    <dgm:pt modelId="{B9468EAC-F6CF-4696-92E8-98CF3D2B51B5}" type="pres">
      <dgm:prSet presAssocID="{9ADFD5C0-488F-4565-964D-163E2FB490C4}" presName="image_accent_4" presStyleCnt="0"/>
      <dgm:spPr/>
    </dgm:pt>
    <dgm:pt modelId="{A2C56F60-26BA-4892-9E56-8BB1C84D569C}" type="pres">
      <dgm:prSet presAssocID="{9ADFD5C0-488F-4565-964D-163E2FB490C4}" presName="accentRepeatNode" presStyleLbl="solidAlignAcc1" presStyleIdx="7" presStyleCnt="24"/>
      <dgm:spPr/>
    </dgm:pt>
    <dgm:pt modelId="{5613B7AE-2EF6-4949-8CF5-93D4789F0D54}" type="pres">
      <dgm:prSet presAssocID="{AFF338FD-420A-4128-8F7A-A983201B94C7}" presName="text_5" presStyleCnt="0"/>
      <dgm:spPr/>
    </dgm:pt>
    <dgm:pt modelId="{732D95C7-7170-4141-912F-7FBFFFE2D215}" type="pres">
      <dgm:prSet presAssocID="{AFF338FD-420A-4128-8F7A-A983201B94C7}" presName="textRepeatNode" presStyleLbl="alignNode1" presStyleIdx="4" presStyleCnt="12">
        <dgm:presLayoutVars>
          <dgm:chMax val="0"/>
          <dgm:chPref val="0"/>
          <dgm:bulletEnabled val="1"/>
        </dgm:presLayoutVars>
      </dgm:prSet>
      <dgm:spPr/>
      <dgm:t>
        <a:bodyPr/>
        <a:lstStyle/>
        <a:p>
          <a:endParaRPr lang="en-US"/>
        </a:p>
      </dgm:t>
    </dgm:pt>
    <dgm:pt modelId="{7F1F3547-A18E-4759-A19C-F438188F35EB}" type="pres">
      <dgm:prSet presAssocID="{AFF338FD-420A-4128-8F7A-A983201B94C7}" presName="text_accent_5" presStyleCnt="0"/>
      <dgm:spPr/>
    </dgm:pt>
    <dgm:pt modelId="{C8EFCA9B-FA3F-4A9D-B0D5-59D5047B7CDB}" type="pres">
      <dgm:prSet presAssocID="{AFF338FD-420A-4128-8F7A-A983201B94C7}" presName="accentRepeatNode" presStyleLbl="solidAlignAcc1" presStyleIdx="8" presStyleCnt="24"/>
      <dgm:spPr/>
    </dgm:pt>
    <dgm:pt modelId="{2C41F031-72A5-48B9-ABB0-09C382CCFFD7}" type="pres">
      <dgm:prSet presAssocID="{CC2F785C-CA16-4B92-B4E2-EBCA6DC317C0}" presName="image_5" presStyleCnt="0"/>
      <dgm:spPr/>
    </dgm:pt>
    <dgm:pt modelId="{B64B7EBD-EE04-4CC7-B2AA-28AEEC9A628B}" type="pres">
      <dgm:prSet presAssocID="{CC2F785C-CA16-4B92-B4E2-EBCA6DC317C0}" presName="imageRepeatNode" presStyleLbl="dkBgShp" presStyleIdx="4" presStyleCnt="12"/>
      <dgm:spPr/>
      <dgm:t>
        <a:bodyPr/>
        <a:lstStyle/>
        <a:p>
          <a:endParaRPr lang="en-US"/>
        </a:p>
      </dgm:t>
    </dgm:pt>
    <dgm:pt modelId="{640B0F54-5CB0-4196-B1DD-00AD30F7EDE0}" type="pres">
      <dgm:prSet presAssocID="{CC2F785C-CA16-4B92-B4E2-EBCA6DC317C0}" presName="image_accent_5" presStyleCnt="0"/>
      <dgm:spPr/>
    </dgm:pt>
    <dgm:pt modelId="{AF30330F-BE65-4FC3-89C5-C8AC27BD07B6}" type="pres">
      <dgm:prSet presAssocID="{CC2F785C-CA16-4B92-B4E2-EBCA6DC317C0}" presName="accentRepeatNode" presStyleLbl="solidAlignAcc1" presStyleIdx="9" presStyleCnt="24"/>
      <dgm:spPr/>
    </dgm:pt>
    <dgm:pt modelId="{FB2A862A-0362-4849-806A-38763F8AA84C}" type="pres">
      <dgm:prSet presAssocID="{55DC3E6E-95E4-4FE8-BA41-7CA791E75D6A}" presName="text_6" presStyleCnt="0"/>
      <dgm:spPr/>
    </dgm:pt>
    <dgm:pt modelId="{174CD89F-A9FD-4010-99F4-EFA178BE3092}" type="pres">
      <dgm:prSet presAssocID="{55DC3E6E-95E4-4FE8-BA41-7CA791E75D6A}" presName="textRepeatNode" presStyleLbl="alignNode1" presStyleIdx="5" presStyleCnt="12">
        <dgm:presLayoutVars>
          <dgm:chMax val="0"/>
          <dgm:chPref val="0"/>
          <dgm:bulletEnabled val="1"/>
        </dgm:presLayoutVars>
      </dgm:prSet>
      <dgm:spPr/>
      <dgm:t>
        <a:bodyPr/>
        <a:lstStyle/>
        <a:p>
          <a:endParaRPr lang="en-US"/>
        </a:p>
      </dgm:t>
    </dgm:pt>
    <dgm:pt modelId="{3DAB44F1-86D2-4A23-825E-916E8FBC7E8A}" type="pres">
      <dgm:prSet presAssocID="{55DC3E6E-95E4-4FE8-BA41-7CA791E75D6A}" presName="text_accent_6" presStyleCnt="0"/>
      <dgm:spPr/>
    </dgm:pt>
    <dgm:pt modelId="{DB177216-316A-493B-AC36-0A9C98B9F46F}" type="pres">
      <dgm:prSet presAssocID="{55DC3E6E-95E4-4FE8-BA41-7CA791E75D6A}" presName="accentRepeatNode" presStyleLbl="solidAlignAcc1" presStyleIdx="10" presStyleCnt="24"/>
      <dgm:spPr/>
    </dgm:pt>
    <dgm:pt modelId="{719C9F86-87C6-4DE9-8610-91FC40FAA0E2}" type="pres">
      <dgm:prSet presAssocID="{4E203BD4-812E-47AB-A789-B35FE79FB8FF}" presName="image_6" presStyleCnt="0"/>
      <dgm:spPr/>
    </dgm:pt>
    <dgm:pt modelId="{A1D60836-A807-44F1-B246-0C3B5A665FC3}" type="pres">
      <dgm:prSet presAssocID="{4E203BD4-812E-47AB-A789-B35FE79FB8FF}" presName="imageRepeatNode" presStyleLbl="dkBgShp" presStyleIdx="5" presStyleCnt="12"/>
      <dgm:spPr/>
      <dgm:t>
        <a:bodyPr/>
        <a:lstStyle/>
        <a:p>
          <a:endParaRPr lang="en-US"/>
        </a:p>
      </dgm:t>
    </dgm:pt>
    <dgm:pt modelId="{1101ADC5-B0AC-4264-AA73-6B3A6B931293}" type="pres">
      <dgm:prSet presAssocID="{4E203BD4-812E-47AB-A789-B35FE79FB8FF}" presName="image_accent_6" presStyleCnt="0"/>
      <dgm:spPr/>
    </dgm:pt>
    <dgm:pt modelId="{B4BE188D-7BC0-4C4C-B3A2-0D341C2CAD7C}" type="pres">
      <dgm:prSet presAssocID="{4E203BD4-812E-47AB-A789-B35FE79FB8FF}" presName="accentRepeatNode" presStyleLbl="solidAlignAcc1" presStyleIdx="11" presStyleCnt="24"/>
      <dgm:spPr/>
    </dgm:pt>
    <dgm:pt modelId="{CA36E44B-D967-4CB7-80E3-4DD789B934C8}" type="pres">
      <dgm:prSet presAssocID="{3A6E325E-13A8-482D-B047-0C26AC2D592F}" presName="text_7" presStyleCnt="0"/>
      <dgm:spPr/>
    </dgm:pt>
    <dgm:pt modelId="{CD7F892E-B3B6-4ABC-9BFB-3E8B0F7A9B62}" type="pres">
      <dgm:prSet presAssocID="{3A6E325E-13A8-482D-B047-0C26AC2D592F}" presName="textRepeatNode" presStyleLbl="alignNode1" presStyleIdx="6" presStyleCnt="12">
        <dgm:presLayoutVars>
          <dgm:chMax val="0"/>
          <dgm:chPref val="0"/>
          <dgm:bulletEnabled val="1"/>
        </dgm:presLayoutVars>
      </dgm:prSet>
      <dgm:spPr/>
      <dgm:t>
        <a:bodyPr/>
        <a:lstStyle/>
        <a:p>
          <a:endParaRPr lang="en-US"/>
        </a:p>
      </dgm:t>
    </dgm:pt>
    <dgm:pt modelId="{59874BA0-78D7-4784-885E-9B7EFD5670F4}" type="pres">
      <dgm:prSet presAssocID="{3A6E325E-13A8-482D-B047-0C26AC2D592F}" presName="text_accent_7" presStyleCnt="0"/>
      <dgm:spPr/>
    </dgm:pt>
    <dgm:pt modelId="{796186C4-5574-4F4A-A8E5-34217981B836}" type="pres">
      <dgm:prSet presAssocID="{3A6E325E-13A8-482D-B047-0C26AC2D592F}" presName="accentRepeatNode" presStyleLbl="solidAlignAcc1" presStyleIdx="12" presStyleCnt="24"/>
      <dgm:spPr/>
    </dgm:pt>
    <dgm:pt modelId="{06CDF762-48DB-4FAB-9F35-B7B4F48F2F3A}" type="pres">
      <dgm:prSet presAssocID="{060192B6-5481-410F-945A-63547329DE40}" presName="image_7" presStyleCnt="0"/>
      <dgm:spPr/>
    </dgm:pt>
    <dgm:pt modelId="{E2489CFB-7B91-4597-A56D-E14157F287F7}" type="pres">
      <dgm:prSet presAssocID="{060192B6-5481-410F-945A-63547329DE40}" presName="imageRepeatNode" presStyleLbl="dkBgShp" presStyleIdx="6" presStyleCnt="12"/>
      <dgm:spPr/>
      <dgm:t>
        <a:bodyPr/>
        <a:lstStyle/>
        <a:p>
          <a:endParaRPr lang="en-US"/>
        </a:p>
      </dgm:t>
    </dgm:pt>
    <dgm:pt modelId="{EE97DAB4-1CCE-4B17-8B7C-37D815805B0E}" type="pres">
      <dgm:prSet presAssocID="{060192B6-5481-410F-945A-63547329DE40}" presName="image_accent_7" presStyleCnt="0"/>
      <dgm:spPr/>
    </dgm:pt>
    <dgm:pt modelId="{35206BFE-8A7B-40E5-980F-2912AC0B92F1}" type="pres">
      <dgm:prSet presAssocID="{060192B6-5481-410F-945A-63547329DE40}" presName="accentRepeatNode" presStyleLbl="solidAlignAcc1" presStyleIdx="13" presStyleCnt="24"/>
      <dgm:spPr/>
    </dgm:pt>
    <dgm:pt modelId="{F94B2B68-C6D0-4501-903F-8310A7C184E6}" type="pres">
      <dgm:prSet presAssocID="{206B85CE-3639-4783-AE3F-2D6F282BD8BC}" presName="text_8" presStyleCnt="0"/>
      <dgm:spPr/>
    </dgm:pt>
    <dgm:pt modelId="{17155100-6D37-4443-9B0A-319A6F39E6EF}" type="pres">
      <dgm:prSet presAssocID="{206B85CE-3639-4783-AE3F-2D6F282BD8BC}" presName="textRepeatNode" presStyleLbl="alignNode1" presStyleIdx="7" presStyleCnt="12">
        <dgm:presLayoutVars>
          <dgm:chMax val="0"/>
          <dgm:chPref val="0"/>
          <dgm:bulletEnabled val="1"/>
        </dgm:presLayoutVars>
      </dgm:prSet>
      <dgm:spPr/>
      <dgm:t>
        <a:bodyPr/>
        <a:lstStyle/>
        <a:p>
          <a:endParaRPr lang="en-US"/>
        </a:p>
      </dgm:t>
    </dgm:pt>
    <dgm:pt modelId="{94DE1E99-AB2F-40E7-A686-FB32C4008070}" type="pres">
      <dgm:prSet presAssocID="{206B85CE-3639-4783-AE3F-2D6F282BD8BC}" presName="text_accent_8" presStyleCnt="0"/>
      <dgm:spPr/>
    </dgm:pt>
    <dgm:pt modelId="{FB4AC13C-677A-45C3-A4D8-E7BD7837D5B1}" type="pres">
      <dgm:prSet presAssocID="{206B85CE-3639-4783-AE3F-2D6F282BD8BC}" presName="accentRepeatNode" presStyleLbl="solidAlignAcc1" presStyleIdx="14" presStyleCnt="24"/>
      <dgm:spPr/>
    </dgm:pt>
    <dgm:pt modelId="{43D30E2E-B109-474F-8982-DB9A55A704AF}" type="pres">
      <dgm:prSet presAssocID="{E4CCC52D-55D1-4117-B7D7-21C8176AECC0}" presName="image_8" presStyleCnt="0"/>
      <dgm:spPr/>
    </dgm:pt>
    <dgm:pt modelId="{3A105380-2232-416B-933F-94C49AC11DDA}" type="pres">
      <dgm:prSet presAssocID="{E4CCC52D-55D1-4117-B7D7-21C8176AECC0}" presName="imageRepeatNode" presStyleLbl="dkBgShp" presStyleIdx="7" presStyleCnt="12"/>
      <dgm:spPr/>
      <dgm:t>
        <a:bodyPr/>
        <a:lstStyle/>
        <a:p>
          <a:endParaRPr lang="en-US"/>
        </a:p>
      </dgm:t>
    </dgm:pt>
    <dgm:pt modelId="{770F315F-370E-4FE0-9614-B0476822BC80}" type="pres">
      <dgm:prSet presAssocID="{E4CCC52D-55D1-4117-B7D7-21C8176AECC0}" presName="image_accent_8" presStyleCnt="0"/>
      <dgm:spPr/>
    </dgm:pt>
    <dgm:pt modelId="{3F6A4489-0B22-4645-BEC8-0021205D905D}" type="pres">
      <dgm:prSet presAssocID="{E4CCC52D-55D1-4117-B7D7-21C8176AECC0}" presName="accentRepeatNode" presStyleLbl="solidAlignAcc1" presStyleIdx="15" presStyleCnt="24"/>
      <dgm:spPr/>
    </dgm:pt>
    <dgm:pt modelId="{48D0E015-797E-468F-98EF-E9DA5D554AB7}" type="pres">
      <dgm:prSet presAssocID="{7C0CA0BB-67C2-4ACD-9C97-8D68D563E802}" presName="text_9" presStyleCnt="0"/>
      <dgm:spPr/>
    </dgm:pt>
    <dgm:pt modelId="{C6139C47-5AC1-4BB6-A4FC-4637E0936333}" type="pres">
      <dgm:prSet presAssocID="{7C0CA0BB-67C2-4ACD-9C97-8D68D563E802}" presName="textRepeatNode" presStyleLbl="alignNode1" presStyleIdx="8" presStyleCnt="12">
        <dgm:presLayoutVars>
          <dgm:chMax val="0"/>
          <dgm:chPref val="0"/>
          <dgm:bulletEnabled val="1"/>
        </dgm:presLayoutVars>
      </dgm:prSet>
      <dgm:spPr/>
      <dgm:t>
        <a:bodyPr/>
        <a:lstStyle/>
        <a:p>
          <a:endParaRPr lang="en-US"/>
        </a:p>
      </dgm:t>
    </dgm:pt>
    <dgm:pt modelId="{FCCFEA72-678B-4B0E-9EF5-4134AC018AD9}" type="pres">
      <dgm:prSet presAssocID="{7C0CA0BB-67C2-4ACD-9C97-8D68D563E802}" presName="text_accent_9" presStyleCnt="0"/>
      <dgm:spPr/>
    </dgm:pt>
    <dgm:pt modelId="{942562B5-BFD1-4DF1-B43F-800319169365}" type="pres">
      <dgm:prSet presAssocID="{7C0CA0BB-67C2-4ACD-9C97-8D68D563E802}" presName="accentRepeatNode" presStyleLbl="solidAlignAcc1" presStyleIdx="16" presStyleCnt="24"/>
      <dgm:spPr/>
    </dgm:pt>
    <dgm:pt modelId="{ABA22F5A-8A51-4E3B-B9FC-77374D79CCDF}" type="pres">
      <dgm:prSet presAssocID="{A07B4318-EDE2-4E86-8653-E9DFB5DBA159}" presName="image_9" presStyleCnt="0"/>
      <dgm:spPr/>
    </dgm:pt>
    <dgm:pt modelId="{791F545E-B3EC-4ACD-9410-BC63AECBA6D8}" type="pres">
      <dgm:prSet presAssocID="{A07B4318-EDE2-4E86-8653-E9DFB5DBA159}" presName="imageRepeatNode" presStyleLbl="dkBgShp" presStyleIdx="8" presStyleCnt="12"/>
      <dgm:spPr/>
      <dgm:t>
        <a:bodyPr/>
        <a:lstStyle/>
        <a:p>
          <a:endParaRPr lang="en-US"/>
        </a:p>
      </dgm:t>
    </dgm:pt>
    <dgm:pt modelId="{18745AC4-9456-4B61-8D2B-A93D44C33074}" type="pres">
      <dgm:prSet presAssocID="{A07B4318-EDE2-4E86-8653-E9DFB5DBA159}" presName="image_accent_9" presStyleCnt="0"/>
      <dgm:spPr/>
    </dgm:pt>
    <dgm:pt modelId="{99D65008-74E0-4FD2-B9C4-F0129D84A440}" type="pres">
      <dgm:prSet presAssocID="{A07B4318-EDE2-4E86-8653-E9DFB5DBA159}" presName="accentRepeatNode" presStyleLbl="solidAlignAcc1" presStyleIdx="17" presStyleCnt="24"/>
      <dgm:spPr/>
    </dgm:pt>
    <dgm:pt modelId="{422E45B8-C3AB-417E-A432-A91B1B908EC5}" type="pres">
      <dgm:prSet presAssocID="{04A9FF8A-FE0F-4559-9D7E-424D6037F72C}" presName="text_10" presStyleCnt="0"/>
      <dgm:spPr/>
    </dgm:pt>
    <dgm:pt modelId="{145E464B-99FA-476F-AAA4-F5ED5C34926E}" type="pres">
      <dgm:prSet presAssocID="{04A9FF8A-FE0F-4559-9D7E-424D6037F72C}" presName="textRepeatNode" presStyleLbl="alignNode1" presStyleIdx="9" presStyleCnt="12">
        <dgm:presLayoutVars>
          <dgm:chMax val="0"/>
          <dgm:chPref val="0"/>
          <dgm:bulletEnabled val="1"/>
        </dgm:presLayoutVars>
      </dgm:prSet>
      <dgm:spPr/>
      <dgm:t>
        <a:bodyPr/>
        <a:lstStyle/>
        <a:p>
          <a:endParaRPr lang="en-US"/>
        </a:p>
      </dgm:t>
    </dgm:pt>
    <dgm:pt modelId="{1DD48FDC-8E94-4B6D-9C75-272809C1543C}" type="pres">
      <dgm:prSet presAssocID="{04A9FF8A-FE0F-4559-9D7E-424D6037F72C}" presName="text_accent_10" presStyleCnt="0"/>
      <dgm:spPr/>
    </dgm:pt>
    <dgm:pt modelId="{A5131E14-8BED-45DA-B572-91BCDFDB2513}" type="pres">
      <dgm:prSet presAssocID="{04A9FF8A-FE0F-4559-9D7E-424D6037F72C}" presName="accentRepeatNode" presStyleLbl="solidAlignAcc1" presStyleIdx="18" presStyleCnt="24"/>
      <dgm:spPr/>
    </dgm:pt>
    <dgm:pt modelId="{6CFD261B-0A9F-496E-B9DE-4A732892E502}" type="pres">
      <dgm:prSet presAssocID="{53187973-E3CC-4D7D-A859-81C795860791}" presName="image_10" presStyleCnt="0"/>
      <dgm:spPr/>
    </dgm:pt>
    <dgm:pt modelId="{0088C872-D964-4E43-812E-FF3C13AE6FBE}" type="pres">
      <dgm:prSet presAssocID="{53187973-E3CC-4D7D-A859-81C795860791}" presName="imageRepeatNode" presStyleLbl="dkBgShp" presStyleIdx="9" presStyleCnt="12"/>
      <dgm:spPr/>
      <dgm:t>
        <a:bodyPr/>
        <a:lstStyle/>
        <a:p>
          <a:endParaRPr lang="en-US"/>
        </a:p>
      </dgm:t>
    </dgm:pt>
    <dgm:pt modelId="{49B42727-770A-4DD9-9D33-4C33FEA5F2D3}" type="pres">
      <dgm:prSet presAssocID="{53187973-E3CC-4D7D-A859-81C795860791}" presName="image_accent_10" presStyleCnt="0"/>
      <dgm:spPr/>
    </dgm:pt>
    <dgm:pt modelId="{E6A9DA2C-3E0B-4DE4-9002-2A20DF111487}" type="pres">
      <dgm:prSet presAssocID="{53187973-E3CC-4D7D-A859-81C795860791}" presName="accentRepeatNode" presStyleLbl="solidAlignAcc1" presStyleIdx="19" presStyleCnt="24"/>
      <dgm:spPr/>
    </dgm:pt>
    <dgm:pt modelId="{29183EDA-0A9D-472A-8D28-8A4CA5564CDA}" type="pres">
      <dgm:prSet presAssocID="{11D0D798-1AFE-4484-8765-BDB9CCAAD6E3}" presName="text_11" presStyleCnt="0"/>
      <dgm:spPr/>
    </dgm:pt>
    <dgm:pt modelId="{366FE176-14A9-4A34-AC1A-1BC0E89FC60E}" type="pres">
      <dgm:prSet presAssocID="{11D0D798-1AFE-4484-8765-BDB9CCAAD6E3}" presName="textRepeatNode" presStyleLbl="alignNode1" presStyleIdx="10" presStyleCnt="12">
        <dgm:presLayoutVars>
          <dgm:chMax val="0"/>
          <dgm:chPref val="0"/>
          <dgm:bulletEnabled val="1"/>
        </dgm:presLayoutVars>
      </dgm:prSet>
      <dgm:spPr/>
      <dgm:t>
        <a:bodyPr/>
        <a:lstStyle/>
        <a:p>
          <a:endParaRPr lang="en-US"/>
        </a:p>
      </dgm:t>
    </dgm:pt>
    <dgm:pt modelId="{C633E20B-7EBE-4A03-8D9B-0BD1C7366522}" type="pres">
      <dgm:prSet presAssocID="{11D0D798-1AFE-4484-8765-BDB9CCAAD6E3}" presName="text_accent_11" presStyleCnt="0"/>
      <dgm:spPr/>
    </dgm:pt>
    <dgm:pt modelId="{BC3C05E6-7F06-4E2D-A77D-6FD1B70677D0}" type="pres">
      <dgm:prSet presAssocID="{11D0D798-1AFE-4484-8765-BDB9CCAAD6E3}" presName="accentRepeatNode" presStyleLbl="solidAlignAcc1" presStyleIdx="20" presStyleCnt="24"/>
      <dgm:spPr/>
    </dgm:pt>
    <dgm:pt modelId="{E3C47EBD-CC25-4392-B93E-D57BE0A9EAB7}" type="pres">
      <dgm:prSet presAssocID="{7197E3CB-7924-4D4F-AFE0-332D2101C3B6}" presName="image_11" presStyleCnt="0"/>
      <dgm:spPr/>
    </dgm:pt>
    <dgm:pt modelId="{DB6ABAFA-1260-4362-BD1E-F39A26A71228}" type="pres">
      <dgm:prSet presAssocID="{7197E3CB-7924-4D4F-AFE0-332D2101C3B6}" presName="imageRepeatNode" presStyleLbl="dkBgShp" presStyleIdx="10" presStyleCnt="12"/>
      <dgm:spPr/>
      <dgm:t>
        <a:bodyPr/>
        <a:lstStyle/>
        <a:p>
          <a:endParaRPr lang="en-US"/>
        </a:p>
      </dgm:t>
    </dgm:pt>
    <dgm:pt modelId="{4A5F6882-B2C0-44C8-BE4F-1969A097643E}" type="pres">
      <dgm:prSet presAssocID="{7197E3CB-7924-4D4F-AFE0-332D2101C3B6}" presName="image_accent_11" presStyleCnt="0"/>
      <dgm:spPr/>
    </dgm:pt>
    <dgm:pt modelId="{E3B7FE7E-884E-4B5F-BBA9-DB3213722A97}" type="pres">
      <dgm:prSet presAssocID="{7197E3CB-7924-4D4F-AFE0-332D2101C3B6}" presName="accentRepeatNode" presStyleLbl="solidAlignAcc1" presStyleIdx="21" presStyleCnt="24"/>
      <dgm:spPr/>
    </dgm:pt>
    <dgm:pt modelId="{40DE89F1-D0FB-418A-AFF2-EBA27836F440}" type="pres">
      <dgm:prSet presAssocID="{86063FB5-C5AB-46DF-8F2F-AF539067A4F4}" presName="text_12" presStyleCnt="0"/>
      <dgm:spPr/>
    </dgm:pt>
    <dgm:pt modelId="{1D46687D-198D-4911-B163-143A4A117129}" type="pres">
      <dgm:prSet presAssocID="{86063FB5-C5AB-46DF-8F2F-AF539067A4F4}" presName="textRepeatNode" presStyleLbl="alignNode1" presStyleIdx="11" presStyleCnt="12">
        <dgm:presLayoutVars>
          <dgm:chMax val="0"/>
          <dgm:chPref val="0"/>
          <dgm:bulletEnabled val="1"/>
        </dgm:presLayoutVars>
      </dgm:prSet>
      <dgm:spPr/>
      <dgm:t>
        <a:bodyPr/>
        <a:lstStyle/>
        <a:p>
          <a:endParaRPr lang="en-US"/>
        </a:p>
      </dgm:t>
    </dgm:pt>
    <dgm:pt modelId="{912C616D-9523-47CA-B8FA-DB952B3F5331}" type="pres">
      <dgm:prSet presAssocID="{86063FB5-C5AB-46DF-8F2F-AF539067A4F4}" presName="text_accent_12" presStyleCnt="0"/>
      <dgm:spPr/>
    </dgm:pt>
    <dgm:pt modelId="{A44ACD85-A883-4380-8C36-DCE9FDB4440F}" type="pres">
      <dgm:prSet presAssocID="{86063FB5-C5AB-46DF-8F2F-AF539067A4F4}" presName="accentRepeatNode" presStyleLbl="solidAlignAcc1" presStyleIdx="22" presStyleCnt="24"/>
      <dgm:spPr/>
    </dgm:pt>
    <dgm:pt modelId="{E02DB1B7-C4D3-4059-993A-7A77916BB5D8}" type="pres">
      <dgm:prSet presAssocID="{EC47014A-CAEE-44D7-9557-7940C0E0CBBA}" presName="image_12" presStyleCnt="0"/>
      <dgm:spPr/>
    </dgm:pt>
    <dgm:pt modelId="{25ABD989-F5D1-45AC-9139-88B3C9383D06}" type="pres">
      <dgm:prSet presAssocID="{EC47014A-CAEE-44D7-9557-7940C0E0CBBA}" presName="imageRepeatNode" presStyleLbl="dkBgShp" presStyleIdx="11" presStyleCnt="12"/>
      <dgm:spPr/>
      <dgm:t>
        <a:bodyPr/>
        <a:lstStyle/>
        <a:p>
          <a:endParaRPr lang="en-US"/>
        </a:p>
      </dgm:t>
    </dgm:pt>
    <dgm:pt modelId="{126891B6-9521-4F9A-8246-8D39E5D6EA2A}" type="pres">
      <dgm:prSet presAssocID="{EC47014A-CAEE-44D7-9557-7940C0E0CBBA}" presName="image_accent_12" presStyleCnt="0"/>
      <dgm:spPr/>
    </dgm:pt>
    <dgm:pt modelId="{3DE99F42-A6F8-4BBA-90EC-6D9FE502D076}" type="pres">
      <dgm:prSet presAssocID="{EC47014A-CAEE-44D7-9557-7940C0E0CBBA}" presName="accentRepeatNode" presStyleLbl="solidAlignAcc1" presStyleIdx="23" presStyleCnt="24"/>
      <dgm:spPr/>
    </dgm:pt>
  </dgm:ptLst>
  <dgm:cxnLst>
    <dgm:cxn modelId="{1005FBB4-BCB1-4065-91F6-0CB126C88A07}" srcId="{AEC52939-857F-4D23-94D9-1F7BF8255361}" destId="{AFF338FD-420A-4128-8F7A-A983201B94C7}" srcOrd="4" destOrd="0" parTransId="{4CCC29C4-5AFD-479E-AAEB-39EF1605C362}" sibTransId="{CC2F785C-CA16-4B92-B4E2-EBCA6DC317C0}"/>
    <dgm:cxn modelId="{A20519C7-ECB8-4756-884C-B82A1B4395EA}" srcId="{AEC52939-857F-4D23-94D9-1F7BF8255361}" destId="{2328BCD1-4EE1-4521-9678-4A4604538FAB}" srcOrd="0" destOrd="0" parTransId="{C67CCF8A-9F55-4288-84D3-7EC07CE44AD1}" sibTransId="{2AB0B649-92FF-420F-B0BF-DE5C95C45E2B}"/>
    <dgm:cxn modelId="{EAAF621C-6451-45F8-97D7-CB0C9EE90AFF}" srcId="{AEC52939-857F-4D23-94D9-1F7BF8255361}" destId="{3A6E325E-13A8-482D-B047-0C26AC2D592F}" srcOrd="6" destOrd="0" parTransId="{A1E27A73-6C38-4D15-BFD8-7C40F0681AB8}" sibTransId="{060192B6-5481-410F-945A-63547329DE40}"/>
    <dgm:cxn modelId="{845FDCC0-3DE6-4D45-88F8-0B4E344B0B6A}" srcId="{AEC52939-857F-4D23-94D9-1F7BF8255361}" destId="{86063FB5-C5AB-46DF-8F2F-AF539067A4F4}" srcOrd="11" destOrd="0" parTransId="{CA7F2442-F0F1-4F0E-8F59-D393617BC2CE}" sibTransId="{EC47014A-CAEE-44D7-9557-7940C0E0CBBA}"/>
    <dgm:cxn modelId="{E5FFD808-36CD-418B-8E48-C063F1A9FDA3}" type="presOf" srcId="{3A6E325E-13A8-482D-B047-0C26AC2D592F}" destId="{CD7F892E-B3B6-4ABC-9BFB-3E8B0F7A9B62}" srcOrd="0" destOrd="0" presId="urn:microsoft.com/office/officeart/2008/layout/HexagonCluster#3"/>
    <dgm:cxn modelId="{E9EBA654-3F6A-45F9-A6A6-DE7CF1EA1FDF}" type="presOf" srcId="{B451EF12-A81C-4717-B712-35161D2EBEFD}" destId="{7D6AABEF-D2EB-41B0-9201-88DE6061BCE1}" srcOrd="0" destOrd="0" presId="urn:microsoft.com/office/officeart/2008/layout/HexagonCluster#3"/>
    <dgm:cxn modelId="{ACA23923-2836-4F53-BA6A-202BD7D2DBF0}" type="presOf" srcId="{BCA83DE7-714B-4A2B-BEC9-A53220987F17}" destId="{438FA807-68B2-4D89-968D-31EFEE49B283}" srcOrd="0" destOrd="0" presId="urn:microsoft.com/office/officeart/2008/layout/HexagonCluster#3"/>
    <dgm:cxn modelId="{E8091B69-4863-47CE-BC64-0BED60541A28}" srcId="{AEC52939-857F-4D23-94D9-1F7BF8255361}" destId="{11D0D798-1AFE-4484-8765-BDB9CCAAD6E3}" srcOrd="10" destOrd="0" parTransId="{A39AE5E5-B0C6-4D67-9053-2D8945848BB6}" sibTransId="{7197E3CB-7924-4D4F-AFE0-332D2101C3B6}"/>
    <dgm:cxn modelId="{A9A82BA4-B2BE-42E1-AA64-684FEE2917B3}" type="presOf" srcId="{E4CCC52D-55D1-4117-B7D7-21C8176AECC0}" destId="{3A105380-2232-416B-933F-94C49AC11DDA}" srcOrd="0" destOrd="0" presId="urn:microsoft.com/office/officeart/2008/layout/HexagonCluster#3"/>
    <dgm:cxn modelId="{7AC3CA52-F0F1-49FC-BDA7-108706298A54}" type="presOf" srcId="{11D0D798-1AFE-4484-8765-BDB9CCAAD6E3}" destId="{366FE176-14A9-4A34-AC1A-1BC0E89FC60E}" srcOrd="0" destOrd="0" presId="urn:microsoft.com/office/officeart/2008/layout/HexagonCluster#3"/>
    <dgm:cxn modelId="{606583C7-5B82-453D-8612-4FA3D4A65F2E}" srcId="{AEC52939-857F-4D23-94D9-1F7BF8255361}" destId="{206B85CE-3639-4783-AE3F-2D6F282BD8BC}" srcOrd="7" destOrd="0" parTransId="{4A49415B-47D5-43B0-BA35-A313AB87B114}" sibTransId="{E4CCC52D-55D1-4117-B7D7-21C8176AECC0}"/>
    <dgm:cxn modelId="{968CFBC4-2BB5-4EF3-897A-09784224D974}" type="presOf" srcId="{53187973-E3CC-4D7D-A859-81C795860791}" destId="{0088C872-D964-4E43-812E-FF3C13AE6FBE}" srcOrd="0" destOrd="0" presId="urn:microsoft.com/office/officeart/2008/layout/HexagonCluster#3"/>
    <dgm:cxn modelId="{529855AC-E9F6-43E0-9667-F2F43EFF2979}" type="presOf" srcId="{060192B6-5481-410F-945A-63547329DE40}" destId="{E2489CFB-7B91-4597-A56D-E14157F287F7}" srcOrd="0" destOrd="0" presId="urn:microsoft.com/office/officeart/2008/layout/HexagonCluster#3"/>
    <dgm:cxn modelId="{87D81B8B-4C7B-41F7-97AE-96962FA9C43C}" srcId="{AEC52939-857F-4D23-94D9-1F7BF8255361}" destId="{12DD6D4B-BB19-4F82-86D9-6B49147905A1}" srcOrd="3" destOrd="0" parTransId="{9E9AC373-A067-40B3-9283-C5B9F39EDF18}" sibTransId="{9ADFD5C0-488F-4565-964D-163E2FB490C4}"/>
    <dgm:cxn modelId="{FB0B335E-DA80-449D-A64C-524CFD80D77F}" type="presOf" srcId="{AEF0A977-5D22-4EF4-A92D-4446056E1D04}" destId="{82650706-7797-4BCF-A17C-BE70EC72ACBB}" srcOrd="0" destOrd="0" presId="urn:microsoft.com/office/officeart/2008/layout/HexagonCluster#3"/>
    <dgm:cxn modelId="{D80733D9-9643-48DE-9163-7C0D60E7FEB3}" srcId="{AEC52939-857F-4D23-94D9-1F7BF8255361}" destId="{04A9FF8A-FE0F-4559-9D7E-424D6037F72C}" srcOrd="9" destOrd="0" parTransId="{5EB61362-9FF2-416E-B8AD-F1995ECADBF1}" sibTransId="{53187973-E3CC-4D7D-A859-81C795860791}"/>
    <dgm:cxn modelId="{DDD99E2D-173E-4616-B72D-25512914948A}" type="presOf" srcId="{2328BCD1-4EE1-4521-9678-4A4604538FAB}" destId="{78193A3D-F265-40C7-925A-53D0FF696D72}" srcOrd="0" destOrd="0" presId="urn:microsoft.com/office/officeart/2008/layout/HexagonCluster#3"/>
    <dgm:cxn modelId="{9868117A-91A9-4276-B0FD-E2C0BEE93B41}" srcId="{AEC52939-857F-4D23-94D9-1F7BF8255361}" destId="{55DC3E6E-95E4-4FE8-BA41-7CA791E75D6A}" srcOrd="5" destOrd="0" parTransId="{3D15E563-05E0-44EA-9131-ECBC08EA6AEF}" sibTransId="{4E203BD4-812E-47AB-A789-B35FE79FB8FF}"/>
    <dgm:cxn modelId="{B1BCFE16-B6AE-4B94-9070-1BB7A14BFE7E}" type="presOf" srcId="{04A9FF8A-FE0F-4559-9D7E-424D6037F72C}" destId="{145E464B-99FA-476F-AAA4-F5ED5C34926E}" srcOrd="0" destOrd="0" presId="urn:microsoft.com/office/officeart/2008/layout/HexagonCluster#3"/>
    <dgm:cxn modelId="{04AFBB4D-EEB2-4320-856D-164FCE8E9F4D}" srcId="{AEC52939-857F-4D23-94D9-1F7BF8255361}" destId="{AEF0A977-5D22-4EF4-A92D-4446056E1D04}" srcOrd="1" destOrd="0" parTransId="{4FBF89AD-DBE4-4F3A-BF28-2BAAC9D79DDA}" sibTransId="{36706D2B-FFDB-4F6B-98FC-DAFFECB55FC7}"/>
    <dgm:cxn modelId="{52B9136F-5365-4742-9C77-0AA39922E14F}" type="presOf" srcId="{AEC52939-857F-4D23-94D9-1F7BF8255361}" destId="{4F8768A0-CA42-422E-8424-49480CC4A0B8}" srcOrd="0" destOrd="0" presId="urn:microsoft.com/office/officeart/2008/layout/HexagonCluster#3"/>
    <dgm:cxn modelId="{3E52DFA0-881C-43F2-958A-560D1AFBC1ED}" type="presOf" srcId="{CC2F785C-CA16-4B92-B4E2-EBCA6DC317C0}" destId="{B64B7EBD-EE04-4CC7-B2AA-28AEEC9A628B}" srcOrd="0" destOrd="0" presId="urn:microsoft.com/office/officeart/2008/layout/HexagonCluster#3"/>
    <dgm:cxn modelId="{E3E762E9-5035-4EE8-9227-2B0DBE59A961}" srcId="{AEC52939-857F-4D23-94D9-1F7BF8255361}" destId="{B451EF12-A81C-4717-B712-35161D2EBEFD}" srcOrd="2" destOrd="0" parTransId="{372DC8CB-E71E-4715-8B87-9332E89465C4}" sibTransId="{BCA83DE7-714B-4A2B-BEC9-A53220987F17}"/>
    <dgm:cxn modelId="{840788B9-43CF-462B-8864-1265E1C29446}" type="presOf" srcId="{EC47014A-CAEE-44D7-9557-7940C0E0CBBA}" destId="{25ABD989-F5D1-45AC-9139-88B3C9383D06}" srcOrd="0" destOrd="0" presId="urn:microsoft.com/office/officeart/2008/layout/HexagonCluster#3"/>
    <dgm:cxn modelId="{E4C647D6-74D0-46EE-8654-5ED911FCE07F}" type="presOf" srcId="{7197E3CB-7924-4D4F-AFE0-332D2101C3B6}" destId="{DB6ABAFA-1260-4362-BD1E-F39A26A71228}" srcOrd="0" destOrd="0" presId="urn:microsoft.com/office/officeart/2008/layout/HexagonCluster#3"/>
    <dgm:cxn modelId="{8E81AD9D-684C-4412-929F-CF1E4BFC3DA4}" srcId="{AEC52939-857F-4D23-94D9-1F7BF8255361}" destId="{7C0CA0BB-67C2-4ACD-9C97-8D68D563E802}" srcOrd="8" destOrd="0" parTransId="{D1FCCE1E-5120-4298-8B36-65AAA34EE57F}" sibTransId="{A07B4318-EDE2-4E86-8653-E9DFB5DBA159}"/>
    <dgm:cxn modelId="{9215F9A0-8CF1-4B34-B5CA-246B17B0AF32}" type="presOf" srcId="{9ADFD5C0-488F-4565-964D-163E2FB490C4}" destId="{76D21326-D9E7-4AEA-A1BB-E6E391D21BAA}" srcOrd="0" destOrd="0" presId="urn:microsoft.com/office/officeart/2008/layout/HexagonCluster#3"/>
    <dgm:cxn modelId="{E5A8490D-F4C5-46A7-954F-E5095154A17B}" type="presOf" srcId="{36706D2B-FFDB-4F6B-98FC-DAFFECB55FC7}" destId="{8E017034-B0E3-4F3F-A4AC-892B5994BBE2}" srcOrd="0" destOrd="0" presId="urn:microsoft.com/office/officeart/2008/layout/HexagonCluster#3"/>
    <dgm:cxn modelId="{B1F1E33F-BFDC-4F5B-B6FA-A6A2BFB9FCA9}" type="presOf" srcId="{A07B4318-EDE2-4E86-8653-E9DFB5DBA159}" destId="{791F545E-B3EC-4ACD-9410-BC63AECBA6D8}" srcOrd="0" destOrd="0" presId="urn:microsoft.com/office/officeart/2008/layout/HexagonCluster#3"/>
    <dgm:cxn modelId="{34EF95E7-BF4D-46ED-9445-34FECA74B51B}" type="presOf" srcId="{12DD6D4B-BB19-4F82-86D9-6B49147905A1}" destId="{FE4E79B4-9F76-41C8-A914-0C9CD88619B8}" srcOrd="0" destOrd="0" presId="urn:microsoft.com/office/officeart/2008/layout/HexagonCluster#3"/>
    <dgm:cxn modelId="{7FCDEA5E-BBD2-41D9-AB70-3E1E1F3B10B3}" type="presOf" srcId="{206B85CE-3639-4783-AE3F-2D6F282BD8BC}" destId="{17155100-6D37-4443-9B0A-319A6F39E6EF}" srcOrd="0" destOrd="0" presId="urn:microsoft.com/office/officeart/2008/layout/HexagonCluster#3"/>
    <dgm:cxn modelId="{35DD0268-56D1-4CD5-A1D7-A84162AC8EA6}" type="presOf" srcId="{55DC3E6E-95E4-4FE8-BA41-7CA791E75D6A}" destId="{174CD89F-A9FD-4010-99F4-EFA178BE3092}" srcOrd="0" destOrd="0" presId="urn:microsoft.com/office/officeart/2008/layout/HexagonCluster#3"/>
    <dgm:cxn modelId="{0B9BD656-F73B-4081-9CD1-0914D1405EF3}" type="presOf" srcId="{7C0CA0BB-67C2-4ACD-9C97-8D68D563E802}" destId="{C6139C47-5AC1-4BB6-A4FC-4637E0936333}" srcOrd="0" destOrd="0" presId="urn:microsoft.com/office/officeart/2008/layout/HexagonCluster#3"/>
    <dgm:cxn modelId="{58CC6D84-665D-48A6-A090-3018432BF2A1}" type="presOf" srcId="{AFF338FD-420A-4128-8F7A-A983201B94C7}" destId="{732D95C7-7170-4141-912F-7FBFFFE2D215}" srcOrd="0" destOrd="0" presId="urn:microsoft.com/office/officeart/2008/layout/HexagonCluster#3"/>
    <dgm:cxn modelId="{C70197AC-96A3-4534-A10B-342723966295}" type="presOf" srcId="{86063FB5-C5AB-46DF-8F2F-AF539067A4F4}" destId="{1D46687D-198D-4911-B163-143A4A117129}" srcOrd="0" destOrd="0" presId="urn:microsoft.com/office/officeart/2008/layout/HexagonCluster#3"/>
    <dgm:cxn modelId="{37CED84C-3043-4F48-92B1-B583D57DF969}" type="presOf" srcId="{4E203BD4-812E-47AB-A789-B35FE79FB8FF}" destId="{A1D60836-A807-44F1-B246-0C3B5A665FC3}" srcOrd="0" destOrd="0" presId="urn:microsoft.com/office/officeart/2008/layout/HexagonCluster#3"/>
    <dgm:cxn modelId="{9BBDC3C2-FC56-4954-9DF6-1E14AB93F2CD}" type="presOf" srcId="{2AB0B649-92FF-420F-B0BF-DE5C95C45E2B}" destId="{37FF59D4-8829-428B-8718-6C4C6105C1CF}" srcOrd="0" destOrd="0" presId="urn:microsoft.com/office/officeart/2008/layout/HexagonCluster#3"/>
    <dgm:cxn modelId="{5846AEC4-705F-4903-A70F-6E3D5E5C6A83}" type="presParOf" srcId="{4F8768A0-CA42-422E-8424-49480CC4A0B8}" destId="{0019F8D2-7CDB-4166-B878-DAD3386FE033}" srcOrd="0" destOrd="0" presId="urn:microsoft.com/office/officeart/2008/layout/HexagonCluster#3"/>
    <dgm:cxn modelId="{34EBC05D-1980-448E-B97C-1DB93193DB55}" type="presParOf" srcId="{0019F8D2-7CDB-4166-B878-DAD3386FE033}" destId="{78193A3D-F265-40C7-925A-53D0FF696D72}" srcOrd="0" destOrd="0" presId="urn:microsoft.com/office/officeart/2008/layout/HexagonCluster#3"/>
    <dgm:cxn modelId="{CB715C8E-19E6-4377-91C2-E9394154B1C8}" type="presParOf" srcId="{4F8768A0-CA42-422E-8424-49480CC4A0B8}" destId="{A2388BBC-7E1B-4CF9-A07B-A6C85348A19E}" srcOrd="1" destOrd="0" presId="urn:microsoft.com/office/officeart/2008/layout/HexagonCluster#3"/>
    <dgm:cxn modelId="{CAC1BCFC-E342-4351-992F-BEB217A8CC49}" type="presParOf" srcId="{A2388BBC-7E1B-4CF9-A07B-A6C85348A19E}" destId="{9D816DF1-1635-4CF9-BF7D-17F7A8F17F6B}" srcOrd="0" destOrd="0" presId="urn:microsoft.com/office/officeart/2008/layout/HexagonCluster#3"/>
    <dgm:cxn modelId="{366AD29B-08D3-47D2-A53B-8FE678906F2D}" type="presParOf" srcId="{4F8768A0-CA42-422E-8424-49480CC4A0B8}" destId="{E90DCB99-B475-4A83-B329-45F626FA2B86}" srcOrd="2" destOrd="0" presId="urn:microsoft.com/office/officeart/2008/layout/HexagonCluster#3"/>
    <dgm:cxn modelId="{2F401D89-208E-450B-9791-D113B4056D27}" type="presParOf" srcId="{E90DCB99-B475-4A83-B329-45F626FA2B86}" destId="{37FF59D4-8829-428B-8718-6C4C6105C1CF}" srcOrd="0" destOrd="0" presId="urn:microsoft.com/office/officeart/2008/layout/HexagonCluster#3"/>
    <dgm:cxn modelId="{1587D984-DFD7-47D7-8B68-C213B893DC42}" type="presParOf" srcId="{4F8768A0-CA42-422E-8424-49480CC4A0B8}" destId="{A0E8801A-F4EE-40A6-A40C-8EE3C615FE22}" srcOrd="3" destOrd="0" presId="urn:microsoft.com/office/officeart/2008/layout/HexagonCluster#3"/>
    <dgm:cxn modelId="{AF280938-D59B-403F-86AE-A85BCEFE905D}" type="presParOf" srcId="{A0E8801A-F4EE-40A6-A40C-8EE3C615FE22}" destId="{25A6DD15-4CCE-4B30-843B-7762AFDEC37D}" srcOrd="0" destOrd="0" presId="urn:microsoft.com/office/officeart/2008/layout/HexagonCluster#3"/>
    <dgm:cxn modelId="{74B7EBA8-504F-4564-AFDC-06CE82EF2BF8}" type="presParOf" srcId="{4F8768A0-CA42-422E-8424-49480CC4A0B8}" destId="{CF0E35BD-6A6E-4D08-9C89-E09F75B790C9}" srcOrd="4" destOrd="0" presId="urn:microsoft.com/office/officeart/2008/layout/HexagonCluster#3"/>
    <dgm:cxn modelId="{A79D8241-2CE6-40BC-8971-43EAA7344102}" type="presParOf" srcId="{CF0E35BD-6A6E-4D08-9C89-E09F75B790C9}" destId="{82650706-7797-4BCF-A17C-BE70EC72ACBB}" srcOrd="0" destOrd="0" presId="urn:microsoft.com/office/officeart/2008/layout/HexagonCluster#3"/>
    <dgm:cxn modelId="{ED5F9607-EEFE-4858-BA68-AFAD6E3FAB6C}" type="presParOf" srcId="{4F8768A0-CA42-422E-8424-49480CC4A0B8}" destId="{48FA3EB9-5466-42CC-95C5-CF852924D8B9}" srcOrd="5" destOrd="0" presId="urn:microsoft.com/office/officeart/2008/layout/HexagonCluster#3"/>
    <dgm:cxn modelId="{7913FA9E-BA0E-483E-8427-30A9A095CE03}" type="presParOf" srcId="{48FA3EB9-5466-42CC-95C5-CF852924D8B9}" destId="{DBF39F9F-5E36-4799-ACDF-84A52F4078CD}" srcOrd="0" destOrd="0" presId="urn:microsoft.com/office/officeart/2008/layout/HexagonCluster#3"/>
    <dgm:cxn modelId="{21E4E70B-104A-4176-9885-BD4FCB8C90FC}" type="presParOf" srcId="{4F8768A0-CA42-422E-8424-49480CC4A0B8}" destId="{A20615AE-DAD4-4FCE-8524-715A56FB5375}" srcOrd="6" destOrd="0" presId="urn:microsoft.com/office/officeart/2008/layout/HexagonCluster#3"/>
    <dgm:cxn modelId="{7891F6BF-895A-4CFE-B453-EEE37F924A01}" type="presParOf" srcId="{A20615AE-DAD4-4FCE-8524-715A56FB5375}" destId="{8E017034-B0E3-4F3F-A4AC-892B5994BBE2}" srcOrd="0" destOrd="0" presId="urn:microsoft.com/office/officeart/2008/layout/HexagonCluster#3"/>
    <dgm:cxn modelId="{3C3C2D89-D250-4DE1-9211-B6B15058C662}" type="presParOf" srcId="{4F8768A0-CA42-422E-8424-49480CC4A0B8}" destId="{710D771F-2C22-4777-ABAB-6CEFF11FD5C6}" srcOrd="7" destOrd="0" presId="urn:microsoft.com/office/officeart/2008/layout/HexagonCluster#3"/>
    <dgm:cxn modelId="{827C9D43-ECBB-4C09-A021-B90D61A159EE}" type="presParOf" srcId="{710D771F-2C22-4777-ABAB-6CEFF11FD5C6}" destId="{5ACDF232-3B58-490A-8F02-8784CF3BC44B}" srcOrd="0" destOrd="0" presId="urn:microsoft.com/office/officeart/2008/layout/HexagonCluster#3"/>
    <dgm:cxn modelId="{96667635-E144-4CF2-BF6D-79B066663F16}" type="presParOf" srcId="{4F8768A0-CA42-422E-8424-49480CC4A0B8}" destId="{7BD77E06-AD8F-4CFB-8CFA-DA12B9DF8705}" srcOrd="8" destOrd="0" presId="urn:microsoft.com/office/officeart/2008/layout/HexagonCluster#3"/>
    <dgm:cxn modelId="{A863A2F9-037E-434F-BBA8-86280585A2A7}" type="presParOf" srcId="{7BD77E06-AD8F-4CFB-8CFA-DA12B9DF8705}" destId="{7D6AABEF-D2EB-41B0-9201-88DE6061BCE1}" srcOrd="0" destOrd="0" presId="urn:microsoft.com/office/officeart/2008/layout/HexagonCluster#3"/>
    <dgm:cxn modelId="{FB5E76B0-7BF6-488A-91F6-CE32890966B8}" type="presParOf" srcId="{4F8768A0-CA42-422E-8424-49480CC4A0B8}" destId="{15B78732-4DD4-4FE5-A35A-298DC7604591}" srcOrd="9" destOrd="0" presId="urn:microsoft.com/office/officeart/2008/layout/HexagonCluster#3"/>
    <dgm:cxn modelId="{FC4EF210-B885-474A-9897-F18FDA63F30A}" type="presParOf" srcId="{15B78732-4DD4-4FE5-A35A-298DC7604591}" destId="{34CC7D09-E1DC-4B4A-AE0C-6C01E6245674}" srcOrd="0" destOrd="0" presId="urn:microsoft.com/office/officeart/2008/layout/HexagonCluster#3"/>
    <dgm:cxn modelId="{F1656ED0-CA2B-4638-BF27-CAE71A71CD10}" type="presParOf" srcId="{4F8768A0-CA42-422E-8424-49480CC4A0B8}" destId="{C286E200-9B23-481C-B194-90C81F354255}" srcOrd="10" destOrd="0" presId="urn:microsoft.com/office/officeart/2008/layout/HexagonCluster#3"/>
    <dgm:cxn modelId="{F137F966-3E6D-4BBC-AA72-F289F0C50D87}" type="presParOf" srcId="{C286E200-9B23-481C-B194-90C81F354255}" destId="{438FA807-68B2-4D89-968D-31EFEE49B283}" srcOrd="0" destOrd="0" presId="urn:microsoft.com/office/officeart/2008/layout/HexagonCluster#3"/>
    <dgm:cxn modelId="{DEE8FE4F-F71D-4B4E-8309-5EEF6B06024E}" type="presParOf" srcId="{4F8768A0-CA42-422E-8424-49480CC4A0B8}" destId="{13CF5761-4439-4F03-A544-211F6CC09137}" srcOrd="11" destOrd="0" presId="urn:microsoft.com/office/officeart/2008/layout/HexagonCluster#3"/>
    <dgm:cxn modelId="{F40C06F3-2A2C-4A58-8E8D-5BAA1DDDA632}" type="presParOf" srcId="{13CF5761-4439-4F03-A544-211F6CC09137}" destId="{769543CA-87D0-4689-91D9-3515533465B6}" srcOrd="0" destOrd="0" presId="urn:microsoft.com/office/officeart/2008/layout/HexagonCluster#3"/>
    <dgm:cxn modelId="{D171A51E-3795-48C9-9BF2-297C686F9E20}" type="presParOf" srcId="{4F8768A0-CA42-422E-8424-49480CC4A0B8}" destId="{F000C2C2-5006-4E4B-A1CE-BE4047765EE5}" srcOrd="12" destOrd="0" presId="urn:microsoft.com/office/officeart/2008/layout/HexagonCluster#3"/>
    <dgm:cxn modelId="{9466084E-218C-4A63-B7CF-F376780D3E48}" type="presParOf" srcId="{F000C2C2-5006-4E4B-A1CE-BE4047765EE5}" destId="{FE4E79B4-9F76-41C8-A914-0C9CD88619B8}" srcOrd="0" destOrd="0" presId="urn:microsoft.com/office/officeart/2008/layout/HexagonCluster#3"/>
    <dgm:cxn modelId="{894FE43A-EC59-4ADA-A35A-19499F484813}" type="presParOf" srcId="{4F8768A0-CA42-422E-8424-49480CC4A0B8}" destId="{DB4DE4BA-B71C-47E6-92EA-4C0EE12F8391}" srcOrd="13" destOrd="0" presId="urn:microsoft.com/office/officeart/2008/layout/HexagonCluster#3"/>
    <dgm:cxn modelId="{450E383D-9B5C-4F59-B599-0E77A79664D0}" type="presParOf" srcId="{DB4DE4BA-B71C-47E6-92EA-4C0EE12F8391}" destId="{86B4F0C8-844F-4796-9CB3-776243B40B7C}" srcOrd="0" destOrd="0" presId="urn:microsoft.com/office/officeart/2008/layout/HexagonCluster#3"/>
    <dgm:cxn modelId="{D08959CF-4FFE-4E9A-94FD-22976AF177F5}" type="presParOf" srcId="{4F8768A0-CA42-422E-8424-49480CC4A0B8}" destId="{29F159A8-282D-4C7E-80C7-316F0E56AF9D}" srcOrd="14" destOrd="0" presId="urn:microsoft.com/office/officeart/2008/layout/HexagonCluster#3"/>
    <dgm:cxn modelId="{5B7B876A-3AC2-4123-8907-75F7A6DE3D29}" type="presParOf" srcId="{29F159A8-282D-4C7E-80C7-316F0E56AF9D}" destId="{76D21326-D9E7-4AEA-A1BB-E6E391D21BAA}" srcOrd="0" destOrd="0" presId="urn:microsoft.com/office/officeart/2008/layout/HexagonCluster#3"/>
    <dgm:cxn modelId="{DEE39FB5-9A9A-4551-8023-037DB727A026}" type="presParOf" srcId="{4F8768A0-CA42-422E-8424-49480CC4A0B8}" destId="{B9468EAC-F6CF-4696-92E8-98CF3D2B51B5}" srcOrd="15" destOrd="0" presId="urn:microsoft.com/office/officeart/2008/layout/HexagonCluster#3"/>
    <dgm:cxn modelId="{F5BCE4BB-C0EF-4207-8415-78CB037DE7F4}" type="presParOf" srcId="{B9468EAC-F6CF-4696-92E8-98CF3D2B51B5}" destId="{A2C56F60-26BA-4892-9E56-8BB1C84D569C}" srcOrd="0" destOrd="0" presId="urn:microsoft.com/office/officeart/2008/layout/HexagonCluster#3"/>
    <dgm:cxn modelId="{D30B97A5-6242-4A73-9DEB-4962688DE9CC}" type="presParOf" srcId="{4F8768A0-CA42-422E-8424-49480CC4A0B8}" destId="{5613B7AE-2EF6-4949-8CF5-93D4789F0D54}" srcOrd="16" destOrd="0" presId="urn:microsoft.com/office/officeart/2008/layout/HexagonCluster#3"/>
    <dgm:cxn modelId="{8156017A-3B92-4220-9F48-F520B6502C8A}" type="presParOf" srcId="{5613B7AE-2EF6-4949-8CF5-93D4789F0D54}" destId="{732D95C7-7170-4141-912F-7FBFFFE2D215}" srcOrd="0" destOrd="0" presId="urn:microsoft.com/office/officeart/2008/layout/HexagonCluster#3"/>
    <dgm:cxn modelId="{D89A6059-21DB-4C27-9FD5-859D5F92F573}" type="presParOf" srcId="{4F8768A0-CA42-422E-8424-49480CC4A0B8}" destId="{7F1F3547-A18E-4759-A19C-F438188F35EB}" srcOrd="17" destOrd="0" presId="urn:microsoft.com/office/officeart/2008/layout/HexagonCluster#3"/>
    <dgm:cxn modelId="{FA93F2CC-AE40-4CF6-B1FE-C1318499E6E7}" type="presParOf" srcId="{7F1F3547-A18E-4759-A19C-F438188F35EB}" destId="{C8EFCA9B-FA3F-4A9D-B0D5-59D5047B7CDB}" srcOrd="0" destOrd="0" presId="urn:microsoft.com/office/officeart/2008/layout/HexagonCluster#3"/>
    <dgm:cxn modelId="{F706246E-ACD5-4CE7-A1D9-36F14A04DE20}" type="presParOf" srcId="{4F8768A0-CA42-422E-8424-49480CC4A0B8}" destId="{2C41F031-72A5-48B9-ABB0-09C382CCFFD7}" srcOrd="18" destOrd="0" presId="urn:microsoft.com/office/officeart/2008/layout/HexagonCluster#3"/>
    <dgm:cxn modelId="{A9D36420-A923-46D7-83CD-FB45B6281DA0}" type="presParOf" srcId="{2C41F031-72A5-48B9-ABB0-09C382CCFFD7}" destId="{B64B7EBD-EE04-4CC7-B2AA-28AEEC9A628B}" srcOrd="0" destOrd="0" presId="urn:microsoft.com/office/officeart/2008/layout/HexagonCluster#3"/>
    <dgm:cxn modelId="{2F68FB03-F9C7-4F0B-AF0A-A5F1FE021F99}" type="presParOf" srcId="{4F8768A0-CA42-422E-8424-49480CC4A0B8}" destId="{640B0F54-5CB0-4196-B1DD-00AD30F7EDE0}" srcOrd="19" destOrd="0" presId="urn:microsoft.com/office/officeart/2008/layout/HexagonCluster#3"/>
    <dgm:cxn modelId="{03B209EC-BAB8-4A33-96FF-460A7375D499}" type="presParOf" srcId="{640B0F54-5CB0-4196-B1DD-00AD30F7EDE0}" destId="{AF30330F-BE65-4FC3-89C5-C8AC27BD07B6}" srcOrd="0" destOrd="0" presId="urn:microsoft.com/office/officeart/2008/layout/HexagonCluster#3"/>
    <dgm:cxn modelId="{F918AEEE-8215-4F24-89B6-4A0CBD5EE043}" type="presParOf" srcId="{4F8768A0-CA42-422E-8424-49480CC4A0B8}" destId="{FB2A862A-0362-4849-806A-38763F8AA84C}" srcOrd="20" destOrd="0" presId="urn:microsoft.com/office/officeart/2008/layout/HexagonCluster#3"/>
    <dgm:cxn modelId="{313D8AE2-9956-49D2-AC16-CABF8C56223C}" type="presParOf" srcId="{FB2A862A-0362-4849-806A-38763F8AA84C}" destId="{174CD89F-A9FD-4010-99F4-EFA178BE3092}" srcOrd="0" destOrd="0" presId="urn:microsoft.com/office/officeart/2008/layout/HexagonCluster#3"/>
    <dgm:cxn modelId="{F75CA03B-2FC6-47E6-B944-C3E1E23A1BF7}" type="presParOf" srcId="{4F8768A0-CA42-422E-8424-49480CC4A0B8}" destId="{3DAB44F1-86D2-4A23-825E-916E8FBC7E8A}" srcOrd="21" destOrd="0" presId="urn:microsoft.com/office/officeart/2008/layout/HexagonCluster#3"/>
    <dgm:cxn modelId="{E60A30FD-E932-4395-960C-6D7652638892}" type="presParOf" srcId="{3DAB44F1-86D2-4A23-825E-916E8FBC7E8A}" destId="{DB177216-316A-493B-AC36-0A9C98B9F46F}" srcOrd="0" destOrd="0" presId="urn:microsoft.com/office/officeart/2008/layout/HexagonCluster#3"/>
    <dgm:cxn modelId="{7F10F0BF-C34B-4001-8EEE-B9042B82E546}" type="presParOf" srcId="{4F8768A0-CA42-422E-8424-49480CC4A0B8}" destId="{719C9F86-87C6-4DE9-8610-91FC40FAA0E2}" srcOrd="22" destOrd="0" presId="urn:microsoft.com/office/officeart/2008/layout/HexagonCluster#3"/>
    <dgm:cxn modelId="{6294E65F-D8E6-41C2-ADE5-3D082C2FDF50}" type="presParOf" srcId="{719C9F86-87C6-4DE9-8610-91FC40FAA0E2}" destId="{A1D60836-A807-44F1-B246-0C3B5A665FC3}" srcOrd="0" destOrd="0" presId="urn:microsoft.com/office/officeart/2008/layout/HexagonCluster#3"/>
    <dgm:cxn modelId="{7455A3AD-0BBF-4270-91B5-74033FC0D7B9}" type="presParOf" srcId="{4F8768A0-CA42-422E-8424-49480CC4A0B8}" destId="{1101ADC5-B0AC-4264-AA73-6B3A6B931293}" srcOrd="23" destOrd="0" presId="urn:microsoft.com/office/officeart/2008/layout/HexagonCluster#3"/>
    <dgm:cxn modelId="{69CBB3CA-E7DE-4525-A1E9-F9CE53105887}" type="presParOf" srcId="{1101ADC5-B0AC-4264-AA73-6B3A6B931293}" destId="{B4BE188D-7BC0-4C4C-B3A2-0D341C2CAD7C}" srcOrd="0" destOrd="0" presId="urn:microsoft.com/office/officeart/2008/layout/HexagonCluster#3"/>
    <dgm:cxn modelId="{5AB90718-2492-499F-8887-82C83D456CD7}" type="presParOf" srcId="{4F8768A0-CA42-422E-8424-49480CC4A0B8}" destId="{CA36E44B-D967-4CB7-80E3-4DD789B934C8}" srcOrd="24" destOrd="0" presId="urn:microsoft.com/office/officeart/2008/layout/HexagonCluster#3"/>
    <dgm:cxn modelId="{B3F56A37-5232-4B64-8C48-244308070CEC}" type="presParOf" srcId="{CA36E44B-D967-4CB7-80E3-4DD789B934C8}" destId="{CD7F892E-B3B6-4ABC-9BFB-3E8B0F7A9B62}" srcOrd="0" destOrd="0" presId="urn:microsoft.com/office/officeart/2008/layout/HexagonCluster#3"/>
    <dgm:cxn modelId="{D03FB74B-A654-4FC2-AA22-E6361C2A679E}" type="presParOf" srcId="{4F8768A0-CA42-422E-8424-49480CC4A0B8}" destId="{59874BA0-78D7-4784-885E-9B7EFD5670F4}" srcOrd="25" destOrd="0" presId="urn:microsoft.com/office/officeart/2008/layout/HexagonCluster#3"/>
    <dgm:cxn modelId="{A225A71E-0890-43B6-AF4F-A4B674F4C4D7}" type="presParOf" srcId="{59874BA0-78D7-4784-885E-9B7EFD5670F4}" destId="{796186C4-5574-4F4A-A8E5-34217981B836}" srcOrd="0" destOrd="0" presId="urn:microsoft.com/office/officeart/2008/layout/HexagonCluster#3"/>
    <dgm:cxn modelId="{B3CF8416-6E1C-4267-9584-CD875A6F85AC}" type="presParOf" srcId="{4F8768A0-CA42-422E-8424-49480CC4A0B8}" destId="{06CDF762-48DB-4FAB-9F35-B7B4F48F2F3A}" srcOrd="26" destOrd="0" presId="urn:microsoft.com/office/officeart/2008/layout/HexagonCluster#3"/>
    <dgm:cxn modelId="{1C2FF6B6-FAD9-4DC4-AF70-D6B9363358B4}" type="presParOf" srcId="{06CDF762-48DB-4FAB-9F35-B7B4F48F2F3A}" destId="{E2489CFB-7B91-4597-A56D-E14157F287F7}" srcOrd="0" destOrd="0" presId="urn:microsoft.com/office/officeart/2008/layout/HexagonCluster#3"/>
    <dgm:cxn modelId="{AC963BC2-8E97-4769-9E41-5BB92D7C5773}" type="presParOf" srcId="{4F8768A0-CA42-422E-8424-49480CC4A0B8}" destId="{EE97DAB4-1CCE-4B17-8B7C-37D815805B0E}" srcOrd="27" destOrd="0" presId="urn:microsoft.com/office/officeart/2008/layout/HexagonCluster#3"/>
    <dgm:cxn modelId="{FECE1E75-BE48-446C-B55A-AC609ADACEBA}" type="presParOf" srcId="{EE97DAB4-1CCE-4B17-8B7C-37D815805B0E}" destId="{35206BFE-8A7B-40E5-980F-2912AC0B92F1}" srcOrd="0" destOrd="0" presId="urn:microsoft.com/office/officeart/2008/layout/HexagonCluster#3"/>
    <dgm:cxn modelId="{CCD7892A-1F20-4AF4-810E-266AB7EA9522}" type="presParOf" srcId="{4F8768A0-CA42-422E-8424-49480CC4A0B8}" destId="{F94B2B68-C6D0-4501-903F-8310A7C184E6}" srcOrd="28" destOrd="0" presId="urn:microsoft.com/office/officeart/2008/layout/HexagonCluster#3"/>
    <dgm:cxn modelId="{7FF79B28-9E93-434A-AF2F-17F3EC0C4F5C}" type="presParOf" srcId="{F94B2B68-C6D0-4501-903F-8310A7C184E6}" destId="{17155100-6D37-4443-9B0A-319A6F39E6EF}" srcOrd="0" destOrd="0" presId="urn:microsoft.com/office/officeart/2008/layout/HexagonCluster#3"/>
    <dgm:cxn modelId="{7335CD2C-F256-43FC-A8A6-2CD501F7BE02}" type="presParOf" srcId="{4F8768A0-CA42-422E-8424-49480CC4A0B8}" destId="{94DE1E99-AB2F-40E7-A686-FB32C4008070}" srcOrd="29" destOrd="0" presId="urn:microsoft.com/office/officeart/2008/layout/HexagonCluster#3"/>
    <dgm:cxn modelId="{0D03F39F-CFEB-42C3-A7A1-C823E0A6E8A7}" type="presParOf" srcId="{94DE1E99-AB2F-40E7-A686-FB32C4008070}" destId="{FB4AC13C-677A-45C3-A4D8-E7BD7837D5B1}" srcOrd="0" destOrd="0" presId="urn:microsoft.com/office/officeart/2008/layout/HexagonCluster#3"/>
    <dgm:cxn modelId="{B9ACE432-FDF2-417B-9CE5-8232238EE1C7}" type="presParOf" srcId="{4F8768A0-CA42-422E-8424-49480CC4A0B8}" destId="{43D30E2E-B109-474F-8982-DB9A55A704AF}" srcOrd="30" destOrd="0" presId="urn:microsoft.com/office/officeart/2008/layout/HexagonCluster#3"/>
    <dgm:cxn modelId="{70FFB5B4-01A4-4C68-A0A8-FF7D33010F38}" type="presParOf" srcId="{43D30E2E-B109-474F-8982-DB9A55A704AF}" destId="{3A105380-2232-416B-933F-94C49AC11DDA}" srcOrd="0" destOrd="0" presId="urn:microsoft.com/office/officeart/2008/layout/HexagonCluster#3"/>
    <dgm:cxn modelId="{8D4FC6F0-27BA-4B59-BF4E-FE9D414C23C6}" type="presParOf" srcId="{4F8768A0-CA42-422E-8424-49480CC4A0B8}" destId="{770F315F-370E-4FE0-9614-B0476822BC80}" srcOrd="31" destOrd="0" presId="urn:microsoft.com/office/officeart/2008/layout/HexagonCluster#3"/>
    <dgm:cxn modelId="{E2605F51-1592-4897-BA63-023DB77F35B4}" type="presParOf" srcId="{770F315F-370E-4FE0-9614-B0476822BC80}" destId="{3F6A4489-0B22-4645-BEC8-0021205D905D}" srcOrd="0" destOrd="0" presId="urn:microsoft.com/office/officeart/2008/layout/HexagonCluster#3"/>
    <dgm:cxn modelId="{44B3F27E-6540-4002-B8BE-6E1335FD0528}" type="presParOf" srcId="{4F8768A0-CA42-422E-8424-49480CC4A0B8}" destId="{48D0E015-797E-468F-98EF-E9DA5D554AB7}" srcOrd="32" destOrd="0" presId="urn:microsoft.com/office/officeart/2008/layout/HexagonCluster#3"/>
    <dgm:cxn modelId="{9656D7B9-5970-419E-81E4-0BCD5B9C60FD}" type="presParOf" srcId="{48D0E015-797E-468F-98EF-E9DA5D554AB7}" destId="{C6139C47-5AC1-4BB6-A4FC-4637E0936333}" srcOrd="0" destOrd="0" presId="urn:microsoft.com/office/officeart/2008/layout/HexagonCluster#3"/>
    <dgm:cxn modelId="{D86A99A1-82CF-48AD-9F42-3F763CEED521}" type="presParOf" srcId="{4F8768A0-CA42-422E-8424-49480CC4A0B8}" destId="{FCCFEA72-678B-4B0E-9EF5-4134AC018AD9}" srcOrd="33" destOrd="0" presId="urn:microsoft.com/office/officeart/2008/layout/HexagonCluster#3"/>
    <dgm:cxn modelId="{50D268C0-E6D6-4C88-9C63-FC6C447FB385}" type="presParOf" srcId="{FCCFEA72-678B-4B0E-9EF5-4134AC018AD9}" destId="{942562B5-BFD1-4DF1-B43F-800319169365}" srcOrd="0" destOrd="0" presId="urn:microsoft.com/office/officeart/2008/layout/HexagonCluster#3"/>
    <dgm:cxn modelId="{65D4BA18-BB1E-4E1C-BD45-97C723E5507A}" type="presParOf" srcId="{4F8768A0-CA42-422E-8424-49480CC4A0B8}" destId="{ABA22F5A-8A51-4E3B-B9FC-77374D79CCDF}" srcOrd="34" destOrd="0" presId="urn:microsoft.com/office/officeart/2008/layout/HexagonCluster#3"/>
    <dgm:cxn modelId="{5125087F-8B23-4E84-80F6-EC2AF1FAEEE6}" type="presParOf" srcId="{ABA22F5A-8A51-4E3B-B9FC-77374D79CCDF}" destId="{791F545E-B3EC-4ACD-9410-BC63AECBA6D8}" srcOrd="0" destOrd="0" presId="urn:microsoft.com/office/officeart/2008/layout/HexagonCluster#3"/>
    <dgm:cxn modelId="{2EDAB483-D22A-4147-A1EA-7DE079424A40}" type="presParOf" srcId="{4F8768A0-CA42-422E-8424-49480CC4A0B8}" destId="{18745AC4-9456-4B61-8D2B-A93D44C33074}" srcOrd="35" destOrd="0" presId="urn:microsoft.com/office/officeart/2008/layout/HexagonCluster#3"/>
    <dgm:cxn modelId="{1B2C1622-8809-40F8-AC96-94F8B8C542AB}" type="presParOf" srcId="{18745AC4-9456-4B61-8D2B-A93D44C33074}" destId="{99D65008-74E0-4FD2-B9C4-F0129D84A440}" srcOrd="0" destOrd="0" presId="urn:microsoft.com/office/officeart/2008/layout/HexagonCluster#3"/>
    <dgm:cxn modelId="{C14B9C81-58DC-41AD-997E-838B04A6B9D1}" type="presParOf" srcId="{4F8768A0-CA42-422E-8424-49480CC4A0B8}" destId="{422E45B8-C3AB-417E-A432-A91B1B908EC5}" srcOrd="36" destOrd="0" presId="urn:microsoft.com/office/officeart/2008/layout/HexagonCluster#3"/>
    <dgm:cxn modelId="{C16E0C8C-F70A-4B63-93AB-3DC3BD1A059D}" type="presParOf" srcId="{422E45B8-C3AB-417E-A432-A91B1B908EC5}" destId="{145E464B-99FA-476F-AAA4-F5ED5C34926E}" srcOrd="0" destOrd="0" presId="urn:microsoft.com/office/officeart/2008/layout/HexagonCluster#3"/>
    <dgm:cxn modelId="{C000E729-D7DA-429E-97C5-CF44AF652675}" type="presParOf" srcId="{4F8768A0-CA42-422E-8424-49480CC4A0B8}" destId="{1DD48FDC-8E94-4B6D-9C75-272809C1543C}" srcOrd="37" destOrd="0" presId="urn:microsoft.com/office/officeart/2008/layout/HexagonCluster#3"/>
    <dgm:cxn modelId="{E37ED3A2-7CD2-47B8-AF57-EDE0E8DAE0DE}" type="presParOf" srcId="{1DD48FDC-8E94-4B6D-9C75-272809C1543C}" destId="{A5131E14-8BED-45DA-B572-91BCDFDB2513}" srcOrd="0" destOrd="0" presId="urn:microsoft.com/office/officeart/2008/layout/HexagonCluster#3"/>
    <dgm:cxn modelId="{2B9E9D3E-6CE8-4AAA-A667-DD35DF559B9F}" type="presParOf" srcId="{4F8768A0-CA42-422E-8424-49480CC4A0B8}" destId="{6CFD261B-0A9F-496E-B9DE-4A732892E502}" srcOrd="38" destOrd="0" presId="urn:microsoft.com/office/officeart/2008/layout/HexagonCluster#3"/>
    <dgm:cxn modelId="{BD15270E-B062-49E0-BC88-01DCD3036A9B}" type="presParOf" srcId="{6CFD261B-0A9F-496E-B9DE-4A732892E502}" destId="{0088C872-D964-4E43-812E-FF3C13AE6FBE}" srcOrd="0" destOrd="0" presId="urn:microsoft.com/office/officeart/2008/layout/HexagonCluster#3"/>
    <dgm:cxn modelId="{C7A57DCC-BCCE-4862-8055-D8716294E802}" type="presParOf" srcId="{4F8768A0-CA42-422E-8424-49480CC4A0B8}" destId="{49B42727-770A-4DD9-9D33-4C33FEA5F2D3}" srcOrd="39" destOrd="0" presId="urn:microsoft.com/office/officeart/2008/layout/HexagonCluster#3"/>
    <dgm:cxn modelId="{BE512D23-C6C2-47E3-8D49-A66E3561E100}" type="presParOf" srcId="{49B42727-770A-4DD9-9D33-4C33FEA5F2D3}" destId="{E6A9DA2C-3E0B-4DE4-9002-2A20DF111487}" srcOrd="0" destOrd="0" presId="urn:microsoft.com/office/officeart/2008/layout/HexagonCluster#3"/>
    <dgm:cxn modelId="{A90738E1-E708-483D-B7F5-79E288C0B108}" type="presParOf" srcId="{4F8768A0-CA42-422E-8424-49480CC4A0B8}" destId="{29183EDA-0A9D-472A-8D28-8A4CA5564CDA}" srcOrd="40" destOrd="0" presId="urn:microsoft.com/office/officeart/2008/layout/HexagonCluster#3"/>
    <dgm:cxn modelId="{C8D7E0C9-A23E-4EDD-BF03-80AEEDD4CDA8}" type="presParOf" srcId="{29183EDA-0A9D-472A-8D28-8A4CA5564CDA}" destId="{366FE176-14A9-4A34-AC1A-1BC0E89FC60E}" srcOrd="0" destOrd="0" presId="urn:microsoft.com/office/officeart/2008/layout/HexagonCluster#3"/>
    <dgm:cxn modelId="{77400D3B-B12B-4380-923A-735269F815E4}" type="presParOf" srcId="{4F8768A0-CA42-422E-8424-49480CC4A0B8}" destId="{C633E20B-7EBE-4A03-8D9B-0BD1C7366522}" srcOrd="41" destOrd="0" presId="urn:microsoft.com/office/officeart/2008/layout/HexagonCluster#3"/>
    <dgm:cxn modelId="{82F6B53D-2B08-4AE9-ABE2-CD179D71396F}" type="presParOf" srcId="{C633E20B-7EBE-4A03-8D9B-0BD1C7366522}" destId="{BC3C05E6-7F06-4E2D-A77D-6FD1B70677D0}" srcOrd="0" destOrd="0" presId="urn:microsoft.com/office/officeart/2008/layout/HexagonCluster#3"/>
    <dgm:cxn modelId="{57ED2458-AC3C-4E2D-BE6E-B4F793AB1C7B}" type="presParOf" srcId="{4F8768A0-CA42-422E-8424-49480CC4A0B8}" destId="{E3C47EBD-CC25-4392-B93E-D57BE0A9EAB7}" srcOrd="42" destOrd="0" presId="urn:microsoft.com/office/officeart/2008/layout/HexagonCluster#3"/>
    <dgm:cxn modelId="{DB98BDFA-AF18-492A-851C-80C3B81ED65C}" type="presParOf" srcId="{E3C47EBD-CC25-4392-B93E-D57BE0A9EAB7}" destId="{DB6ABAFA-1260-4362-BD1E-F39A26A71228}" srcOrd="0" destOrd="0" presId="urn:microsoft.com/office/officeart/2008/layout/HexagonCluster#3"/>
    <dgm:cxn modelId="{25B088BC-3583-47F6-8C18-E8F3D0A0AE71}" type="presParOf" srcId="{4F8768A0-CA42-422E-8424-49480CC4A0B8}" destId="{4A5F6882-B2C0-44C8-BE4F-1969A097643E}" srcOrd="43" destOrd="0" presId="urn:microsoft.com/office/officeart/2008/layout/HexagonCluster#3"/>
    <dgm:cxn modelId="{A2577043-12B7-48C6-A2A1-3A0CFCFC497D}" type="presParOf" srcId="{4A5F6882-B2C0-44C8-BE4F-1969A097643E}" destId="{E3B7FE7E-884E-4B5F-BBA9-DB3213722A97}" srcOrd="0" destOrd="0" presId="urn:microsoft.com/office/officeart/2008/layout/HexagonCluster#3"/>
    <dgm:cxn modelId="{4BC31DA9-7F1D-473C-8308-8F025E2ED9FD}" type="presParOf" srcId="{4F8768A0-CA42-422E-8424-49480CC4A0B8}" destId="{40DE89F1-D0FB-418A-AFF2-EBA27836F440}" srcOrd="44" destOrd="0" presId="urn:microsoft.com/office/officeart/2008/layout/HexagonCluster#3"/>
    <dgm:cxn modelId="{97A8E1C4-ED31-4E9A-A97D-D2E779F5E61C}" type="presParOf" srcId="{40DE89F1-D0FB-418A-AFF2-EBA27836F440}" destId="{1D46687D-198D-4911-B163-143A4A117129}" srcOrd="0" destOrd="0" presId="urn:microsoft.com/office/officeart/2008/layout/HexagonCluster#3"/>
    <dgm:cxn modelId="{669E652C-0130-419F-B757-BDBF6EFC87DF}" type="presParOf" srcId="{4F8768A0-CA42-422E-8424-49480CC4A0B8}" destId="{912C616D-9523-47CA-B8FA-DB952B3F5331}" srcOrd="45" destOrd="0" presId="urn:microsoft.com/office/officeart/2008/layout/HexagonCluster#3"/>
    <dgm:cxn modelId="{AFFFF82D-1382-4EDD-BA39-FBE4D1AC0DEB}" type="presParOf" srcId="{912C616D-9523-47CA-B8FA-DB952B3F5331}" destId="{A44ACD85-A883-4380-8C36-DCE9FDB4440F}" srcOrd="0" destOrd="0" presId="urn:microsoft.com/office/officeart/2008/layout/HexagonCluster#3"/>
    <dgm:cxn modelId="{71D82087-987C-41CE-81DE-EF81F69B5C12}" type="presParOf" srcId="{4F8768A0-CA42-422E-8424-49480CC4A0B8}" destId="{E02DB1B7-C4D3-4059-993A-7A77916BB5D8}" srcOrd="46" destOrd="0" presId="urn:microsoft.com/office/officeart/2008/layout/HexagonCluster#3"/>
    <dgm:cxn modelId="{C70682A8-1231-4270-928B-7313B6674945}" type="presParOf" srcId="{E02DB1B7-C4D3-4059-993A-7A77916BB5D8}" destId="{25ABD989-F5D1-45AC-9139-88B3C9383D06}" srcOrd="0" destOrd="0" presId="urn:microsoft.com/office/officeart/2008/layout/HexagonCluster#3"/>
    <dgm:cxn modelId="{773E4A85-1E8A-439A-AF7B-04C1FD57EF1F}" type="presParOf" srcId="{4F8768A0-CA42-422E-8424-49480CC4A0B8}" destId="{126891B6-9521-4F9A-8246-8D39E5D6EA2A}" srcOrd="47" destOrd="0" presId="urn:microsoft.com/office/officeart/2008/layout/HexagonCluster#3"/>
    <dgm:cxn modelId="{97DE6428-AB52-4A79-99DB-808F9A995FFB}" type="presParOf" srcId="{126891B6-9521-4F9A-8246-8D39E5D6EA2A}" destId="{3DE99F42-A6F8-4BBA-90EC-6D9FE502D076}" srcOrd="0" destOrd="0" presId="urn:microsoft.com/office/officeart/2008/layout/HexagonCluster#3"/>
  </dgm:cxnLst>
  <dgm:bg>
    <a:solidFill>
      <a:schemeClr val="accent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D2871D-FB95-4862-BC15-8C3D2E789C52}">
      <dsp:nvSpPr>
        <dsp:cNvPr id="0" name=""/>
        <dsp:cNvSpPr/>
      </dsp:nvSpPr>
      <dsp:spPr>
        <a:xfrm>
          <a:off x="262890" y="4785"/>
          <a:ext cx="1885949" cy="1885949"/>
        </a:xfrm>
        <a:prstGeom prst="ellips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5000" dist="25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smtClean="0"/>
            <a:t>Any Product</a:t>
          </a:r>
          <a:endParaRPr lang="en-US" sz="2800" kern="1200"/>
        </a:p>
      </dsp:txBody>
      <dsp:txXfrm>
        <a:off x="539081" y="280976"/>
        <a:ext cx="1333567" cy="1333567"/>
      </dsp:txXfrm>
    </dsp:sp>
    <dsp:sp modelId="{4C0391FD-946E-4573-BCD8-8DAE4AAB2DF4}">
      <dsp:nvSpPr>
        <dsp:cNvPr id="0" name=""/>
        <dsp:cNvSpPr/>
      </dsp:nvSpPr>
      <dsp:spPr>
        <a:xfrm>
          <a:off x="658939" y="2043874"/>
          <a:ext cx="1093851" cy="1093851"/>
        </a:xfrm>
        <a:prstGeom prst="mathPlus">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5000" dist="25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803929" y="2462163"/>
        <a:ext cx="803871" cy="257273"/>
      </dsp:txXfrm>
    </dsp:sp>
    <dsp:sp modelId="{2B70067C-9A69-46EC-ADEC-01BBC764D7D3}">
      <dsp:nvSpPr>
        <dsp:cNvPr id="0" name=""/>
        <dsp:cNvSpPr/>
      </dsp:nvSpPr>
      <dsp:spPr>
        <a:xfrm>
          <a:off x="262890" y="3290864"/>
          <a:ext cx="1885949" cy="1885949"/>
        </a:xfrm>
        <a:prstGeom prst="ellipse">
          <a:avLst/>
        </a:prstGeom>
        <a:gradFill rotWithShape="0">
          <a:gsLst>
            <a:gs pos="0">
              <a:schemeClr val="accent4">
                <a:hueOff val="-3015570"/>
                <a:satOff val="21052"/>
                <a:lumOff val="2255"/>
                <a:alphaOff val="0"/>
                <a:tint val="50000"/>
                <a:satMod val="300000"/>
              </a:schemeClr>
            </a:gs>
            <a:gs pos="35000">
              <a:schemeClr val="accent4">
                <a:hueOff val="-3015570"/>
                <a:satOff val="21052"/>
                <a:lumOff val="2255"/>
                <a:alphaOff val="0"/>
                <a:tint val="37000"/>
                <a:satMod val="300000"/>
              </a:schemeClr>
            </a:gs>
            <a:gs pos="100000">
              <a:schemeClr val="accent4">
                <a:hueOff val="-3015570"/>
                <a:satOff val="21052"/>
                <a:lumOff val="2255"/>
                <a:alphaOff val="0"/>
                <a:tint val="15000"/>
                <a:satMod val="350000"/>
              </a:schemeClr>
            </a:gs>
          </a:gsLst>
          <a:lin ang="16200000" scaled="1"/>
        </a:gradFill>
        <a:ln>
          <a:noFill/>
        </a:ln>
        <a:effectLst>
          <a:outerShdw blurRad="45000" dist="25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smtClean="0"/>
            <a:t>Minor changes</a:t>
          </a:r>
          <a:endParaRPr lang="en-US" sz="2800" kern="1200"/>
        </a:p>
      </dsp:txBody>
      <dsp:txXfrm>
        <a:off x="539081" y="3567055"/>
        <a:ext cx="1333567" cy="1333567"/>
      </dsp:txXfrm>
    </dsp:sp>
    <dsp:sp modelId="{CF68EA77-75B6-4454-8E1E-EDF31D7FED25}">
      <dsp:nvSpPr>
        <dsp:cNvPr id="0" name=""/>
        <dsp:cNvSpPr/>
      </dsp:nvSpPr>
      <dsp:spPr>
        <a:xfrm>
          <a:off x="2431732" y="2240013"/>
          <a:ext cx="599732" cy="701573"/>
        </a:xfrm>
        <a:prstGeom prst="rightArrow">
          <a:avLst>
            <a:gd name="adj1" fmla="val 60000"/>
            <a:gd name="adj2" fmla="val 50000"/>
          </a:avLst>
        </a:prstGeom>
        <a:gradFill rotWithShape="0">
          <a:gsLst>
            <a:gs pos="0">
              <a:schemeClr val="accent4">
                <a:hueOff val="-6031141"/>
                <a:satOff val="42105"/>
                <a:lumOff val="4509"/>
                <a:alphaOff val="0"/>
                <a:tint val="50000"/>
                <a:satMod val="300000"/>
              </a:schemeClr>
            </a:gs>
            <a:gs pos="35000">
              <a:schemeClr val="accent4">
                <a:hueOff val="-6031141"/>
                <a:satOff val="42105"/>
                <a:lumOff val="4509"/>
                <a:alphaOff val="0"/>
                <a:tint val="37000"/>
                <a:satMod val="300000"/>
              </a:schemeClr>
            </a:gs>
            <a:gs pos="100000">
              <a:schemeClr val="accent4">
                <a:hueOff val="-6031141"/>
                <a:satOff val="42105"/>
                <a:lumOff val="4509"/>
                <a:alphaOff val="0"/>
                <a:tint val="15000"/>
                <a:satMod val="350000"/>
              </a:schemeClr>
            </a:gs>
          </a:gsLst>
          <a:lin ang="16200000" scaled="1"/>
        </a:gradFill>
        <a:ln>
          <a:noFill/>
        </a:ln>
        <a:effectLst>
          <a:outerShdw blurRad="45000" dist="25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2431732" y="2380328"/>
        <a:ext cx="419812" cy="420943"/>
      </dsp:txXfrm>
    </dsp:sp>
    <dsp:sp modelId="{FFBBC3F9-FB63-4861-9D62-8750FADF7770}">
      <dsp:nvSpPr>
        <dsp:cNvPr id="0" name=""/>
        <dsp:cNvSpPr/>
      </dsp:nvSpPr>
      <dsp:spPr>
        <a:xfrm>
          <a:off x="3280410" y="704850"/>
          <a:ext cx="3771899" cy="3771899"/>
        </a:xfrm>
        <a:prstGeom prst="ellipse">
          <a:avLst/>
        </a:prstGeom>
        <a:gradFill rotWithShape="0">
          <a:gsLst>
            <a:gs pos="0">
              <a:schemeClr val="accent4">
                <a:hueOff val="-6031141"/>
                <a:satOff val="42105"/>
                <a:lumOff val="4509"/>
                <a:alphaOff val="0"/>
                <a:tint val="50000"/>
                <a:satMod val="300000"/>
              </a:schemeClr>
            </a:gs>
            <a:gs pos="35000">
              <a:schemeClr val="accent4">
                <a:hueOff val="-6031141"/>
                <a:satOff val="42105"/>
                <a:lumOff val="4509"/>
                <a:alphaOff val="0"/>
                <a:tint val="37000"/>
                <a:satMod val="300000"/>
              </a:schemeClr>
            </a:gs>
            <a:gs pos="100000">
              <a:schemeClr val="accent4">
                <a:hueOff val="-6031141"/>
                <a:satOff val="42105"/>
                <a:lumOff val="4509"/>
                <a:alphaOff val="0"/>
                <a:tint val="15000"/>
                <a:satMod val="350000"/>
              </a:schemeClr>
            </a:gs>
          </a:gsLst>
          <a:lin ang="16200000" scaled="1"/>
        </a:gradFill>
        <a:ln>
          <a:noFill/>
        </a:ln>
        <a:effectLst>
          <a:outerShdw blurRad="45000" dist="25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4610" tIns="54610" rIns="54610" bIns="54610" numCol="1" spcCol="1270" anchor="ctr" anchorCtr="0">
          <a:noAutofit/>
        </a:bodyPr>
        <a:lstStyle/>
        <a:p>
          <a:pPr lvl="0" algn="ctr" defTabSz="1911350">
            <a:lnSpc>
              <a:spcPct val="90000"/>
            </a:lnSpc>
            <a:spcBef>
              <a:spcPct val="0"/>
            </a:spcBef>
            <a:spcAft>
              <a:spcPct val="35000"/>
            </a:spcAft>
          </a:pPr>
          <a:r>
            <a:rPr lang="en-US" sz="4300" kern="1200" smtClean="0"/>
            <a:t>Innovation</a:t>
          </a:r>
          <a:endParaRPr lang="en-US" sz="4300" kern="1200"/>
        </a:p>
      </dsp:txBody>
      <dsp:txXfrm>
        <a:off x="3832792" y="1257232"/>
        <a:ext cx="2667135" cy="26671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04A723-12F0-409C-8F56-54015E16A12A}">
      <dsp:nvSpPr>
        <dsp:cNvPr id="0" name=""/>
        <dsp:cNvSpPr/>
      </dsp:nvSpPr>
      <dsp:spPr>
        <a:xfrm>
          <a:off x="0" y="127000"/>
          <a:ext cx="6096000" cy="3810000"/>
        </a:xfrm>
        <a:prstGeom prst="swooshArrow">
          <a:avLst>
            <a:gd name="adj1" fmla="val 25000"/>
            <a:gd name="adj2" fmla="val 25000"/>
          </a:avLst>
        </a:prstGeom>
        <a:solidFill>
          <a:schemeClr val="accent1">
            <a:tint val="40000"/>
            <a:hueOff val="0"/>
            <a:satOff val="0"/>
            <a:lumOff val="0"/>
            <a:alphaOff val="0"/>
          </a:schemeClr>
        </a:solidFill>
        <a:ln>
          <a:noFill/>
        </a:ln>
        <a:effectLst>
          <a:outerShdw blurRad="39000" dist="25400" dir="5400000" rotWithShape="0">
            <a:srgbClr val="000000">
              <a:alpha val="38000"/>
            </a:srgbClr>
          </a:outerShdw>
        </a:effectLst>
      </dsp:spPr>
      <dsp:style>
        <a:lnRef idx="0">
          <a:scrgbClr r="0" g="0" b="0"/>
        </a:lnRef>
        <a:fillRef idx="1">
          <a:scrgbClr r="0" g="0" b="0"/>
        </a:fillRef>
        <a:effectRef idx="2">
          <a:scrgbClr r="0" g="0" b="0"/>
        </a:effectRef>
        <a:fontRef idx="minor"/>
      </dsp:style>
    </dsp:sp>
    <dsp:sp modelId="{00EC9C50-16AB-4194-95E3-A44A2B874EFC}">
      <dsp:nvSpPr>
        <dsp:cNvPr id="0" name=""/>
        <dsp:cNvSpPr/>
      </dsp:nvSpPr>
      <dsp:spPr>
        <a:xfrm>
          <a:off x="4651248" y="899668"/>
          <a:ext cx="451104" cy="451104"/>
        </a:xfrm>
        <a:prstGeom prst="ellipse">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sp>
    <dsp:sp modelId="{71379201-78B4-4D48-9FC5-2FC0CED4948C}">
      <dsp:nvSpPr>
        <dsp:cNvPr id="0" name=""/>
        <dsp:cNvSpPr/>
      </dsp:nvSpPr>
      <dsp:spPr>
        <a:xfrm>
          <a:off x="3657600" y="566392"/>
          <a:ext cx="2438400" cy="2252994"/>
        </a:xfrm>
        <a:prstGeom prst="round2Diag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39031" bIns="0" numCol="1" spcCol="1270" anchor="t" anchorCtr="0">
          <a:noAutofit/>
        </a:bodyPr>
        <a:lstStyle/>
        <a:p>
          <a:pPr lvl="0" algn="r" defTabSz="1600200">
            <a:lnSpc>
              <a:spcPct val="90000"/>
            </a:lnSpc>
            <a:spcBef>
              <a:spcPct val="0"/>
            </a:spcBef>
            <a:spcAft>
              <a:spcPct val="35000"/>
            </a:spcAft>
          </a:pPr>
          <a:r>
            <a:rPr lang="en-US" sz="3600" kern="1200" dirty="0" smtClean="0"/>
            <a:t>Wealth Creation</a:t>
          </a:r>
          <a:endParaRPr lang="en-US" sz="3600" kern="1200" dirty="0"/>
        </a:p>
      </dsp:txBody>
      <dsp:txXfrm>
        <a:off x="3767582" y="676374"/>
        <a:ext cx="2218436" cy="20330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193A3D-F265-40C7-925A-53D0FF696D72}">
      <dsp:nvSpPr>
        <dsp:cNvPr id="0" name=""/>
        <dsp:cNvSpPr/>
      </dsp:nvSpPr>
      <dsp:spPr>
        <a:xfrm>
          <a:off x="1280160" y="3114343"/>
          <a:ext cx="1570024" cy="1353373"/>
        </a:xfrm>
        <a:prstGeom prst="hexagon">
          <a:avLst>
            <a:gd name="adj" fmla="val 28890"/>
            <a:gd name="vf" fmla="val 115470"/>
          </a:avLst>
        </a:prstGeom>
        <a:gradFill rotWithShape="0">
          <a:gsLst>
            <a:gs pos="0">
              <a:schemeClr val="lt1">
                <a:hueOff val="0"/>
                <a:satOff val="0"/>
                <a:lumOff val="0"/>
                <a:alphaOff val="0"/>
                <a:shade val="47500"/>
                <a:satMod val="137000"/>
              </a:schemeClr>
            </a:gs>
            <a:gs pos="55000">
              <a:schemeClr val="lt1">
                <a:hueOff val="0"/>
                <a:satOff val="0"/>
                <a:lumOff val="0"/>
                <a:alphaOff val="0"/>
                <a:shade val="69000"/>
                <a:satMod val="137000"/>
              </a:schemeClr>
            </a:gs>
            <a:gs pos="100000">
              <a:schemeClr val="lt1">
                <a:hueOff val="0"/>
                <a:satOff val="0"/>
                <a:lumOff val="0"/>
                <a:alphaOff val="0"/>
                <a:shade val="98000"/>
                <a:satMod val="137000"/>
              </a:schemeClr>
            </a:gs>
          </a:gsLst>
          <a:lin ang="16200000" scaled="0"/>
        </a:gradFill>
        <a:ln w="6350" cap="rnd" cmpd="sng" algn="ctr">
          <a:solidFill>
            <a:schemeClr val="accent1">
              <a:shade val="80000"/>
              <a:hueOff val="0"/>
              <a:satOff val="0"/>
              <a:lumOff val="0"/>
              <a:alphaOff val="0"/>
            </a:schemeClr>
          </a:solidFill>
          <a:prstDash val="solid"/>
        </a:ln>
        <a:effectLst>
          <a:outerShdw blurRad="39000" dist="25400" dir="5400000" rotWithShape="0">
            <a:srgbClr val="000000">
              <a:alpha val="38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17780" rIns="0" bIns="17780" numCol="1" spcCol="1270" anchor="ctr" anchorCtr="0">
          <a:noAutofit/>
        </a:bodyPr>
        <a:lstStyle/>
        <a:p>
          <a:pPr lvl="0" algn="ctr" defTabSz="622300">
            <a:lnSpc>
              <a:spcPct val="90000"/>
            </a:lnSpc>
            <a:spcBef>
              <a:spcPct val="0"/>
            </a:spcBef>
            <a:spcAft>
              <a:spcPct val="35000"/>
            </a:spcAft>
          </a:pPr>
          <a:r>
            <a:rPr lang="en-US" sz="1400" kern="1200" dirty="0" smtClean="0"/>
            <a:t>subject fundamentals</a:t>
          </a:r>
          <a:endParaRPr lang="en-US" sz="1400" kern="1200" dirty="0"/>
        </a:p>
      </dsp:txBody>
      <dsp:txXfrm>
        <a:off x="1541325" y="3339469"/>
        <a:ext cx="1047694" cy="903121"/>
      </dsp:txXfrm>
    </dsp:sp>
    <dsp:sp modelId="{9D816DF1-1635-4CF9-BF7D-17F7A8F17F6B}">
      <dsp:nvSpPr>
        <dsp:cNvPr id="0" name=""/>
        <dsp:cNvSpPr/>
      </dsp:nvSpPr>
      <dsp:spPr>
        <a:xfrm>
          <a:off x="1315821" y="3710246"/>
          <a:ext cx="188366" cy="162065"/>
        </a:xfrm>
        <a:prstGeom prst="hexagon">
          <a:avLst>
            <a:gd name="adj" fmla="val 28890"/>
            <a:gd name="vf" fmla="val 115470"/>
          </a:avLst>
        </a:prstGeom>
        <a:solidFill>
          <a:schemeClr val="lt1">
            <a:hueOff val="0"/>
            <a:satOff val="0"/>
            <a:lumOff val="0"/>
            <a:alphaOff val="0"/>
          </a:schemeClr>
        </a:solidFill>
        <a:ln w="635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7FF59D4-8829-428B-8718-6C4C6105C1CF}">
      <dsp:nvSpPr>
        <dsp:cNvPr id="0" name=""/>
        <dsp:cNvSpPr/>
      </dsp:nvSpPr>
      <dsp:spPr>
        <a:xfrm>
          <a:off x="0" y="2380808"/>
          <a:ext cx="1608429" cy="1386784"/>
        </a:xfrm>
        <a:prstGeom prst="hexagon">
          <a:avLst>
            <a:gd name="adj" fmla="val 28890"/>
            <a:gd name="vf" fmla="val 115470"/>
          </a:avLst>
        </a:prstGeom>
        <a:blipFill rotWithShape="0">
          <a:blip xmlns:r="http://schemas.openxmlformats.org/officeDocument/2006/relationships" r:embed="rId1"/>
          <a:stretch>
            <a:fillRect/>
          </a:stretch>
        </a:blipFill>
        <a:ln>
          <a:noFill/>
        </a:ln>
        <a:effectLst>
          <a:outerShdw blurRad="39000" dist="25400" dir="5400000" rotWithShape="0">
            <a:srgbClr val="000000">
              <a:alpha val="38000"/>
            </a:srgbClr>
          </a:outerShdw>
        </a:effectLst>
      </dsp:spPr>
      <dsp:style>
        <a:lnRef idx="0">
          <a:scrgbClr r="0" g="0" b="0"/>
        </a:lnRef>
        <a:fillRef idx="1">
          <a:scrgbClr r="0" g="0" b="0"/>
        </a:fillRef>
        <a:effectRef idx="2">
          <a:scrgbClr r="0" g="0" b="0"/>
        </a:effectRef>
        <a:fontRef idx="minor"/>
      </dsp:style>
    </dsp:sp>
    <dsp:sp modelId="{25A6DD15-4CCE-4B30-843B-7762AFDEC37D}">
      <dsp:nvSpPr>
        <dsp:cNvPr id="0" name=""/>
        <dsp:cNvSpPr/>
      </dsp:nvSpPr>
      <dsp:spPr>
        <a:xfrm>
          <a:off x="1037844" y="3560647"/>
          <a:ext cx="188366" cy="162065"/>
        </a:xfrm>
        <a:prstGeom prst="hexagon">
          <a:avLst>
            <a:gd name="adj" fmla="val 28890"/>
            <a:gd name="vf" fmla="val 115470"/>
          </a:avLst>
        </a:prstGeom>
        <a:solidFill>
          <a:schemeClr val="lt1">
            <a:hueOff val="0"/>
            <a:satOff val="0"/>
            <a:lumOff val="0"/>
            <a:alphaOff val="0"/>
          </a:schemeClr>
        </a:solidFill>
        <a:ln w="635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2650706-7797-4BCF-A17C-BE70EC72ACBB}">
      <dsp:nvSpPr>
        <dsp:cNvPr id="0" name=""/>
        <dsp:cNvSpPr/>
      </dsp:nvSpPr>
      <dsp:spPr>
        <a:xfrm>
          <a:off x="2523744" y="2386293"/>
          <a:ext cx="1608429" cy="1386784"/>
        </a:xfrm>
        <a:prstGeom prst="hexagon">
          <a:avLst>
            <a:gd name="adj" fmla="val 28890"/>
            <a:gd name="vf" fmla="val 115470"/>
          </a:avLst>
        </a:prstGeom>
        <a:gradFill rotWithShape="0">
          <a:gsLst>
            <a:gs pos="0">
              <a:schemeClr val="lt1">
                <a:hueOff val="0"/>
                <a:satOff val="0"/>
                <a:lumOff val="0"/>
                <a:alphaOff val="0"/>
                <a:shade val="47500"/>
                <a:satMod val="137000"/>
              </a:schemeClr>
            </a:gs>
            <a:gs pos="55000">
              <a:schemeClr val="lt1">
                <a:hueOff val="0"/>
                <a:satOff val="0"/>
                <a:lumOff val="0"/>
                <a:alphaOff val="0"/>
                <a:shade val="69000"/>
                <a:satMod val="137000"/>
              </a:schemeClr>
            </a:gs>
            <a:gs pos="100000">
              <a:schemeClr val="lt1">
                <a:hueOff val="0"/>
                <a:satOff val="0"/>
                <a:lumOff val="0"/>
                <a:alphaOff val="0"/>
                <a:shade val="98000"/>
                <a:satMod val="137000"/>
              </a:schemeClr>
            </a:gs>
          </a:gsLst>
          <a:lin ang="16200000" scaled="0"/>
        </a:gradFill>
        <a:ln w="6350" cap="rnd" cmpd="sng" algn="ctr">
          <a:solidFill>
            <a:schemeClr val="accent1">
              <a:shade val="80000"/>
              <a:hueOff val="0"/>
              <a:satOff val="0"/>
              <a:lumOff val="0"/>
              <a:alphaOff val="0"/>
            </a:schemeClr>
          </a:solidFill>
          <a:prstDash val="solid"/>
        </a:ln>
        <a:effectLst>
          <a:outerShdw blurRad="39000" dist="25400" dir="5400000" rotWithShape="0">
            <a:srgbClr val="000000">
              <a:alpha val="38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17780" rIns="0" bIns="17780" numCol="1" spcCol="1270" anchor="ctr" anchorCtr="0">
          <a:noAutofit/>
        </a:bodyPr>
        <a:lstStyle/>
        <a:p>
          <a:pPr lvl="0" algn="ctr" defTabSz="622300">
            <a:lnSpc>
              <a:spcPct val="90000"/>
            </a:lnSpc>
            <a:spcBef>
              <a:spcPct val="0"/>
            </a:spcBef>
            <a:spcAft>
              <a:spcPct val="35000"/>
            </a:spcAft>
          </a:pPr>
          <a:r>
            <a:rPr lang="en-US" sz="1400" kern="1200" dirty="0" smtClean="0"/>
            <a:t>presentation</a:t>
          </a:r>
          <a:endParaRPr lang="en-US" sz="1400" kern="1200" dirty="0"/>
        </a:p>
      </dsp:txBody>
      <dsp:txXfrm>
        <a:off x="2791327" y="2617003"/>
        <a:ext cx="1073263" cy="925364"/>
      </dsp:txXfrm>
    </dsp:sp>
    <dsp:sp modelId="{DBF39F9F-5E36-4799-ACDF-84A52F4078CD}">
      <dsp:nvSpPr>
        <dsp:cNvPr id="0" name=""/>
        <dsp:cNvSpPr/>
      </dsp:nvSpPr>
      <dsp:spPr>
        <a:xfrm>
          <a:off x="3562502" y="3566132"/>
          <a:ext cx="188366" cy="162065"/>
        </a:xfrm>
        <a:prstGeom prst="hexagon">
          <a:avLst>
            <a:gd name="adj" fmla="val 28890"/>
            <a:gd name="vf" fmla="val 115470"/>
          </a:avLst>
        </a:prstGeom>
        <a:solidFill>
          <a:schemeClr val="lt1">
            <a:hueOff val="0"/>
            <a:satOff val="0"/>
            <a:lumOff val="0"/>
            <a:alphaOff val="0"/>
          </a:schemeClr>
        </a:solidFill>
        <a:ln w="635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E017034-B0E3-4F3F-A4AC-892B5994BBE2}">
      <dsp:nvSpPr>
        <dsp:cNvPr id="0" name=""/>
        <dsp:cNvSpPr/>
      </dsp:nvSpPr>
      <dsp:spPr>
        <a:xfrm>
          <a:off x="3798417" y="3114343"/>
          <a:ext cx="1570024" cy="1353373"/>
        </a:xfrm>
        <a:prstGeom prst="hexagon">
          <a:avLst>
            <a:gd name="adj" fmla="val 28890"/>
            <a:gd name="vf" fmla="val 115470"/>
          </a:avLst>
        </a:prstGeom>
        <a:blipFill rotWithShape="0">
          <a:blip xmlns:r="http://schemas.openxmlformats.org/officeDocument/2006/relationships" r:embed="rId2"/>
          <a:stretch>
            <a:fillRect/>
          </a:stretch>
        </a:blipFill>
        <a:ln>
          <a:noFill/>
        </a:ln>
        <a:effectLst>
          <a:outerShdw blurRad="39000" dist="25400" dir="5400000" rotWithShape="0">
            <a:srgbClr val="000000">
              <a:alpha val="38000"/>
            </a:srgbClr>
          </a:outerShdw>
        </a:effectLst>
      </dsp:spPr>
      <dsp:style>
        <a:lnRef idx="0">
          <a:scrgbClr r="0" g="0" b="0"/>
        </a:lnRef>
        <a:fillRef idx="1">
          <a:scrgbClr r="0" g="0" b="0"/>
        </a:fillRef>
        <a:effectRef idx="2">
          <a:scrgbClr r="0" g="0" b="0"/>
        </a:effectRef>
        <a:fontRef idx="minor"/>
      </dsp:style>
    </dsp:sp>
    <dsp:sp modelId="{5ACDF232-3B58-490A-8F02-8784CF3BC44B}">
      <dsp:nvSpPr>
        <dsp:cNvPr id="0" name=""/>
        <dsp:cNvSpPr/>
      </dsp:nvSpPr>
      <dsp:spPr>
        <a:xfrm>
          <a:off x="3834079" y="3710246"/>
          <a:ext cx="188366" cy="162065"/>
        </a:xfrm>
        <a:prstGeom prst="hexagon">
          <a:avLst>
            <a:gd name="adj" fmla="val 28890"/>
            <a:gd name="vf" fmla="val 115470"/>
          </a:avLst>
        </a:prstGeom>
        <a:solidFill>
          <a:schemeClr val="lt1">
            <a:hueOff val="0"/>
            <a:satOff val="0"/>
            <a:lumOff val="0"/>
            <a:alphaOff val="0"/>
          </a:schemeClr>
        </a:solidFill>
        <a:ln w="635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D6AABEF-D2EB-41B0-9201-88DE6061BCE1}">
      <dsp:nvSpPr>
        <dsp:cNvPr id="0" name=""/>
        <dsp:cNvSpPr/>
      </dsp:nvSpPr>
      <dsp:spPr>
        <a:xfrm>
          <a:off x="1280160" y="1684673"/>
          <a:ext cx="1570024" cy="1353373"/>
        </a:xfrm>
        <a:prstGeom prst="hexagon">
          <a:avLst>
            <a:gd name="adj" fmla="val 28890"/>
            <a:gd name="vf" fmla="val 115470"/>
          </a:avLst>
        </a:prstGeom>
        <a:gradFill rotWithShape="0">
          <a:gsLst>
            <a:gs pos="0">
              <a:schemeClr val="lt1">
                <a:hueOff val="0"/>
                <a:satOff val="0"/>
                <a:lumOff val="0"/>
                <a:alphaOff val="0"/>
                <a:shade val="47500"/>
                <a:satMod val="137000"/>
              </a:schemeClr>
            </a:gs>
            <a:gs pos="55000">
              <a:schemeClr val="lt1">
                <a:hueOff val="0"/>
                <a:satOff val="0"/>
                <a:lumOff val="0"/>
                <a:alphaOff val="0"/>
                <a:shade val="69000"/>
                <a:satMod val="137000"/>
              </a:schemeClr>
            </a:gs>
            <a:gs pos="100000">
              <a:schemeClr val="lt1">
                <a:hueOff val="0"/>
                <a:satOff val="0"/>
                <a:lumOff val="0"/>
                <a:alphaOff val="0"/>
                <a:shade val="98000"/>
                <a:satMod val="137000"/>
              </a:schemeClr>
            </a:gs>
          </a:gsLst>
          <a:lin ang="16200000" scaled="0"/>
        </a:gradFill>
        <a:ln w="6350" cap="rnd" cmpd="sng" algn="ctr">
          <a:solidFill>
            <a:schemeClr val="accent1">
              <a:shade val="80000"/>
              <a:hueOff val="0"/>
              <a:satOff val="0"/>
              <a:lumOff val="0"/>
              <a:alphaOff val="0"/>
            </a:schemeClr>
          </a:solidFill>
          <a:prstDash val="solid"/>
        </a:ln>
        <a:effectLst>
          <a:outerShdw blurRad="39000" dist="25400" dir="5400000" rotWithShape="0">
            <a:srgbClr val="000000">
              <a:alpha val="38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17780" rIns="0" bIns="17780" numCol="1" spcCol="1270" anchor="ctr" anchorCtr="0">
          <a:noAutofit/>
        </a:bodyPr>
        <a:lstStyle/>
        <a:p>
          <a:pPr lvl="0" algn="ctr" defTabSz="622300">
            <a:lnSpc>
              <a:spcPct val="90000"/>
            </a:lnSpc>
            <a:spcBef>
              <a:spcPct val="0"/>
            </a:spcBef>
            <a:spcAft>
              <a:spcPct val="35000"/>
            </a:spcAft>
          </a:pPr>
          <a:r>
            <a:rPr lang="en-US" sz="1400" kern="1200" dirty="0" smtClean="0"/>
            <a:t>report writing</a:t>
          </a:r>
          <a:endParaRPr lang="en-US" sz="1400" kern="1200" dirty="0"/>
        </a:p>
      </dsp:txBody>
      <dsp:txXfrm>
        <a:off x="1541325" y="1909799"/>
        <a:ext cx="1047694" cy="903121"/>
      </dsp:txXfrm>
    </dsp:sp>
    <dsp:sp modelId="{34CC7D09-E1DC-4B4A-AE0C-6C01E6245674}">
      <dsp:nvSpPr>
        <dsp:cNvPr id="0" name=""/>
        <dsp:cNvSpPr/>
      </dsp:nvSpPr>
      <dsp:spPr>
        <a:xfrm>
          <a:off x="2299716" y="1721076"/>
          <a:ext cx="188366" cy="162065"/>
        </a:xfrm>
        <a:prstGeom prst="hexagon">
          <a:avLst>
            <a:gd name="adj" fmla="val 28890"/>
            <a:gd name="vf" fmla="val 115470"/>
          </a:avLst>
        </a:prstGeom>
        <a:solidFill>
          <a:schemeClr val="lt1">
            <a:hueOff val="0"/>
            <a:satOff val="0"/>
            <a:lumOff val="0"/>
            <a:alphaOff val="0"/>
          </a:schemeClr>
        </a:solidFill>
        <a:ln w="635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38FA807-68B2-4D89-968D-31EFEE49B283}">
      <dsp:nvSpPr>
        <dsp:cNvPr id="0" name=""/>
        <dsp:cNvSpPr/>
      </dsp:nvSpPr>
      <dsp:spPr>
        <a:xfrm>
          <a:off x="2523744" y="935680"/>
          <a:ext cx="1608429" cy="1386784"/>
        </a:xfrm>
        <a:prstGeom prst="hexagon">
          <a:avLst>
            <a:gd name="adj" fmla="val 28890"/>
            <a:gd name="vf" fmla="val 115470"/>
          </a:avLst>
        </a:prstGeom>
        <a:blipFill rotWithShape="0">
          <a:blip xmlns:r="http://schemas.openxmlformats.org/officeDocument/2006/relationships" r:embed="rId3"/>
          <a:stretch>
            <a:fillRect/>
          </a:stretch>
        </a:blipFill>
        <a:ln>
          <a:noFill/>
        </a:ln>
        <a:effectLst>
          <a:outerShdw blurRad="39000" dist="25400" dir="5400000" rotWithShape="0">
            <a:srgbClr val="000000">
              <a:alpha val="38000"/>
            </a:srgbClr>
          </a:outerShdw>
        </a:effectLst>
      </dsp:spPr>
      <dsp:style>
        <a:lnRef idx="0">
          <a:scrgbClr r="0" g="0" b="0"/>
        </a:lnRef>
        <a:fillRef idx="1">
          <a:scrgbClr r="0" g="0" b="0"/>
        </a:fillRef>
        <a:effectRef idx="2">
          <a:scrgbClr r="0" g="0" b="0"/>
        </a:effectRef>
        <a:fontRef idx="minor"/>
      </dsp:style>
    </dsp:sp>
    <dsp:sp modelId="{769543CA-87D0-4689-91D9-3515533465B6}">
      <dsp:nvSpPr>
        <dsp:cNvPr id="0" name=""/>
        <dsp:cNvSpPr/>
      </dsp:nvSpPr>
      <dsp:spPr>
        <a:xfrm>
          <a:off x="2590495" y="1532082"/>
          <a:ext cx="188366" cy="162065"/>
        </a:xfrm>
        <a:prstGeom prst="hexagon">
          <a:avLst>
            <a:gd name="adj" fmla="val 28890"/>
            <a:gd name="vf" fmla="val 115470"/>
          </a:avLst>
        </a:prstGeom>
        <a:solidFill>
          <a:schemeClr val="lt1">
            <a:hueOff val="0"/>
            <a:satOff val="0"/>
            <a:lumOff val="0"/>
            <a:alphaOff val="0"/>
          </a:schemeClr>
        </a:solidFill>
        <a:ln w="635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E4E79B4-9F76-41C8-A914-0C9CD88619B8}">
      <dsp:nvSpPr>
        <dsp:cNvPr id="0" name=""/>
        <dsp:cNvSpPr/>
      </dsp:nvSpPr>
      <dsp:spPr>
        <a:xfrm>
          <a:off x="3796588" y="1674201"/>
          <a:ext cx="1570024" cy="1353373"/>
        </a:xfrm>
        <a:prstGeom prst="hexagon">
          <a:avLst>
            <a:gd name="adj" fmla="val 28890"/>
            <a:gd name="vf" fmla="val 115470"/>
          </a:avLst>
        </a:prstGeom>
        <a:gradFill rotWithShape="0">
          <a:gsLst>
            <a:gs pos="0">
              <a:schemeClr val="lt1">
                <a:hueOff val="0"/>
                <a:satOff val="0"/>
                <a:lumOff val="0"/>
                <a:alphaOff val="0"/>
                <a:shade val="47500"/>
                <a:satMod val="137000"/>
              </a:schemeClr>
            </a:gs>
            <a:gs pos="55000">
              <a:schemeClr val="lt1">
                <a:hueOff val="0"/>
                <a:satOff val="0"/>
                <a:lumOff val="0"/>
                <a:alphaOff val="0"/>
                <a:shade val="69000"/>
                <a:satMod val="137000"/>
              </a:schemeClr>
            </a:gs>
            <a:gs pos="100000">
              <a:schemeClr val="lt1">
                <a:hueOff val="0"/>
                <a:satOff val="0"/>
                <a:lumOff val="0"/>
                <a:alphaOff val="0"/>
                <a:shade val="98000"/>
                <a:satMod val="137000"/>
              </a:schemeClr>
            </a:gs>
          </a:gsLst>
          <a:lin ang="16200000" scaled="0"/>
        </a:gradFill>
        <a:ln w="6350" cap="rnd" cmpd="sng" algn="ctr">
          <a:solidFill>
            <a:schemeClr val="accent1">
              <a:shade val="80000"/>
              <a:hueOff val="0"/>
              <a:satOff val="0"/>
              <a:lumOff val="0"/>
              <a:alphaOff val="0"/>
            </a:schemeClr>
          </a:solidFill>
          <a:prstDash val="solid"/>
        </a:ln>
        <a:effectLst>
          <a:outerShdw blurRad="39000" dist="25400" dir="5400000" rotWithShape="0">
            <a:srgbClr val="000000">
              <a:alpha val="38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17780" rIns="0" bIns="17780" numCol="1" spcCol="1270" anchor="ctr" anchorCtr="0">
          <a:noAutofit/>
        </a:bodyPr>
        <a:lstStyle/>
        <a:p>
          <a:pPr lvl="0" algn="ctr" defTabSz="622300">
            <a:lnSpc>
              <a:spcPct val="90000"/>
            </a:lnSpc>
            <a:spcBef>
              <a:spcPct val="0"/>
            </a:spcBef>
            <a:spcAft>
              <a:spcPct val="35000"/>
            </a:spcAft>
          </a:pPr>
          <a:r>
            <a:rPr lang="en-US" sz="1400" kern="1200" dirty="0" smtClean="0"/>
            <a:t>following instructions</a:t>
          </a:r>
          <a:endParaRPr lang="en-US" sz="1400" kern="1200" dirty="0"/>
        </a:p>
      </dsp:txBody>
      <dsp:txXfrm>
        <a:off x="4057753" y="1899327"/>
        <a:ext cx="1047694" cy="903121"/>
      </dsp:txXfrm>
    </dsp:sp>
    <dsp:sp modelId="{86B4F0C8-844F-4796-9CB3-776243B40B7C}">
      <dsp:nvSpPr>
        <dsp:cNvPr id="0" name=""/>
        <dsp:cNvSpPr/>
      </dsp:nvSpPr>
      <dsp:spPr>
        <a:xfrm>
          <a:off x="5146243" y="2262126"/>
          <a:ext cx="188366" cy="162065"/>
        </a:xfrm>
        <a:prstGeom prst="hexagon">
          <a:avLst>
            <a:gd name="adj" fmla="val 28890"/>
            <a:gd name="vf" fmla="val 115470"/>
          </a:avLst>
        </a:prstGeom>
        <a:solidFill>
          <a:schemeClr val="lt1">
            <a:hueOff val="0"/>
            <a:satOff val="0"/>
            <a:lumOff val="0"/>
            <a:alphaOff val="0"/>
          </a:schemeClr>
        </a:solidFill>
        <a:ln w="635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6D21326-D9E7-4AEA-A1BB-E6E391D21BAA}">
      <dsp:nvSpPr>
        <dsp:cNvPr id="0" name=""/>
        <dsp:cNvSpPr/>
      </dsp:nvSpPr>
      <dsp:spPr>
        <a:xfrm>
          <a:off x="5055717" y="2391280"/>
          <a:ext cx="1570024" cy="1353373"/>
        </a:xfrm>
        <a:prstGeom prst="hexagon">
          <a:avLst>
            <a:gd name="adj" fmla="val 28890"/>
            <a:gd name="vf" fmla="val 115470"/>
          </a:avLst>
        </a:prstGeom>
        <a:blipFill rotWithShape="0">
          <a:blip xmlns:r="http://schemas.openxmlformats.org/officeDocument/2006/relationships" r:embed="rId4"/>
          <a:stretch>
            <a:fillRect/>
          </a:stretch>
        </a:blipFill>
        <a:ln>
          <a:noFill/>
        </a:ln>
        <a:effectLst>
          <a:outerShdw blurRad="39000" dist="25400" dir="5400000" rotWithShape="0">
            <a:srgbClr val="000000">
              <a:alpha val="38000"/>
            </a:srgbClr>
          </a:outerShdw>
        </a:effectLst>
      </dsp:spPr>
      <dsp:style>
        <a:lnRef idx="0">
          <a:scrgbClr r="0" g="0" b="0"/>
        </a:lnRef>
        <a:fillRef idx="1">
          <a:scrgbClr r="0" g="0" b="0"/>
        </a:fillRef>
        <a:effectRef idx="2">
          <a:scrgbClr r="0" g="0" b="0"/>
        </a:effectRef>
        <a:fontRef idx="minor"/>
      </dsp:style>
    </dsp:sp>
    <dsp:sp modelId="{A2C56F60-26BA-4892-9E56-8BB1C84D569C}">
      <dsp:nvSpPr>
        <dsp:cNvPr id="0" name=""/>
        <dsp:cNvSpPr/>
      </dsp:nvSpPr>
      <dsp:spPr>
        <a:xfrm>
          <a:off x="5415076" y="2417709"/>
          <a:ext cx="188366" cy="162065"/>
        </a:xfrm>
        <a:prstGeom prst="hexagon">
          <a:avLst>
            <a:gd name="adj" fmla="val 28890"/>
            <a:gd name="vf" fmla="val 115470"/>
          </a:avLst>
        </a:prstGeom>
        <a:solidFill>
          <a:schemeClr val="lt1">
            <a:hueOff val="0"/>
            <a:satOff val="0"/>
            <a:lumOff val="0"/>
            <a:alphaOff val="0"/>
          </a:schemeClr>
        </a:solidFill>
        <a:ln w="635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32D95C7-7170-4141-912F-7FBFFFE2D215}">
      <dsp:nvSpPr>
        <dsp:cNvPr id="0" name=""/>
        <dsp:cNvSpPr/>
      </dsp:nvSpPr>
      <dsp:spPr>
        <a:xfrm>
          <a:off x="5053888" y="945653"/>
          <a:ext cx="1570024" cy="1353373"/>
        </a:xfrm>
        <a:prstGeom prst="hexagon">
          <a:avLst>
            <a:gd name="adj" fmla="val 28890"/>
            <a:gd name="vf" fmla="val 115470"/>
          </a:avLst>
        </a:prstGeom>
        <a:gradFill rotWithShape="0">
          <a:gsLst>
            <a:gs pos="0">
              <a:schemeClr val="lt1">
                <a:hueOff val="0"/>
                <a:satOff val="0"/>
                <a:lumOff val="0"/>
                <a:alphaOff val="0"/>
                <a:shade val="47500"/>
                <a:satMod val="137000"/>
              </a:schemeClr>
            </a:gs>
            <a:gs pos="55000">
              <a:schemeClr val="lt1">
                <a:hueOff val="0"/>
                <a:satOff val="0"/>
                <a:lumOff val="0"/>
                <a:alphaOff val="0"/>
                <a:shade val="69000"/>
                <a:satMod val="137000"/>
              </a:schemeClr>
            </a:gs>
            <a:gs pos="100000">
              <a:schemeClr val="lt1">
                <a:hueOff val="0"/>
                <a:satOff val="0"/>
                <a:lumOff val="0"/>
                <a:alphaOff val="0"/>
                <a:shade val="98000"/>
                <a:satMod val="137000"/>
              </a:schemeClr>
            </a:gs>
          </a:gsLst>
          <a:lin ang="16200000" scaled="0"/>
        </a:gradFill>
        <a:ln w="6350" cap="rnd" cmpd="sng" algn="ctr">
          <a:solidFill>
            <a:schemeClr val="accent1">
              <a:shade val="80000"/>
              <a:hueOff val="0"/>
              <a:satOff val="0"/>
              <a:lumOff val="0"/>
              <a:alphaOff val="0"/>
            </a:schemeClr>
          </a:solidFill>
          <a:prstDash val="solid"/>
        </a:ln>
        <a:effectLst>
          <a:outerShdw blurRad="39000" dist="25400" dir="5400000" rotWithShape="0">
            <a:srgbClr val="000000">
              <a:alpha val="38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17780" rIns="0" bIns="17780" numCol="1" spcCol="1270" anchor="ctr" anchorCtr="0">
          <a:noAutofit/>
        </a:bodyPr>
        <a:lstStyle/>
        <a:p>
          <a:pPr lvl="0" algn="ctr" defTabSz="622300">
            <a:lnSpc>
              <a:spcPct val="90000"/>
            </a:lnSpc>
            <a:spcBef>
              <a:spcPct val="0"/>
            </a:spcBef>
            <a:spcAft>
              <a:spcPct val="35000"/>
            </a:spcAft>
          </a:pPr>
          <a:r>
            <a:rPr lang="en-US" sz="1400" kern="1200" dirty="0" smtClean="0"/>
            <a:t>punctuality</a:t>
          </a:r>
          <a:endParaRPr lang="en-US" sz="1400" kern="1200" dirty="0"/>
        </a:p>
      </dsp:txBody>
      <dsp:txXfrm>
        <a:off x="5315053" y="1170779"/>
        <a:ext cx="1047694" cy="903121"/>
      </dsp:txXfrm>
    </dsp:sp>
    <dsp:sp modelId="{C8EFCA9B-FA3F-4A9D-B0D5-59D5047B7CDB}">
      <dsp:nvSpPr>
        <dsp:cNvPr id="0" name=""/>
        <dsp:cNvSpPr/>
      </dsp:nvSpPr>
      <dsp:spPr>
        <a:xfrm>
          <a:off x="6403543" y="1534077"/>
          <a:ext cx="188366" cy="162065"/>
        </a:xfrm>
        <a:prstGeom prst="hexagon">
          <a:avLst>
            <a:gd name="adj" fmla="val 28890"/>
            <a:gd name="vf" fmla="val 115470"/>
          </a:avLst>
        </a:prstGeom>
        <a:solidFill>
          <a:schemeClr val="lt1">
            <a:hueOff val="0"/>
            <a:satOff val="0"/>
            <a:lumOff val="0"/>
            <a:alphaOff val="0"/>
          </a:schemeClr>
        </a:solidFill>
        <a:ln w="635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64B7EBD-EE04-4CC7-B2AA-28AEEC9A628B}">
      <dsp:nvSpPr>
        <dsp:cNvPr id="0" name=""/>
        <dsp:cNvSpPr/>
      </dsp:nvSpPr>
      <dsp:spPr>
        <a:xfrm>
          <a:off x="6313017" y="1662732"/>
          <a:ext cx="1570024" cy="1353373"/>
        </a:xfrm>
        <a:prstGeom prst="hexagon">
          <a:avLst>
            <a:gd name="adj" fmla="val 28890"/>
            <a:gd name="vf" fmla="val 115470"/>
          </a:avLst>
        </a:prstGeom>
        <a:blipFill rotWithShape="0">
          <a:blip xmlns:r="http://schemas.openxmlformats.org/officeDocument/2006/relationships" r:embed="rId5"/>
          <a:stretch>
            <a:fillRect/>
          </a:stretch>
        </a:blipFill>
        <a:ln>
          <a:noFill/>
        </a:ln>
        <a:effectLst>
          <a:outerShdw blurRad="39000" dist="25400" dir="5400000" rotWithShape="0">
            <a:srgbClr val="000000">
              <a:alpha val="38000"/>
            </a:srgbClr>
          </a:outerShdw>
        </a:effectLst>
      </dsp:spPr>
      <dsp:style>
        <a:lnRef idx="0">
          <a:scrgbClr r="0" g="0" b="0"/>
        </a:lnRef>
        <a:fillRef idx="1">
          <a:scrgbClr r="0" g="0" b="0"/>
        </a:fillRef>
        <a:effectRef idx="2">
          <a:scrgbClr r="0" g="0" b="0"/>
        </a:effectRef>
        <a:fontRef idx="minor"/>
      </dsp:style>
    </dsp:sp>
    <dsp:sp modelId="{AF30330F-BE65-4FC3-89C5-C8AC27BD07B6}">
      <dsp:nvSpPr>
        <dsp:cNvPr id="0" name=""/>
        <dsp:cNvSpPr/>
      </dsp:nvSpPr>
      <dsp:spPr>
        <a:xfrm>
          <a:off x="6672376" y="1689660"/>
          <a:ext cx="188366" cy="162065"/>
        </a:xfrm>
        <a:prstGeom prst="hexagon">
          <a:avLst>
            <a:gd name="adj" fmla="val 28890"/>
            <a:gd name="vf" fmla="val 115470"/>
          </a:avLst>
        </a:prstGeom>
        <a:solidFill>
          <a:schemeClr val="lt1">
            <a:hueOff val="0"/>
            <a:satOff val="0"/>
            <a:lumOff val="0"/>
            <a:alphaOff val="0"/>
          </a:schemeClr>
        </a:solidFill>
        <a:ln w="635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74CD89F-A9FD-4010-99F4-EFA178BE3092}">
      <dsp:nvSpPr>
        <dsp:cNvPr id="0" name=""/>
        <dsp:cNvSpPr/>
      </dsp:nvSpPr>
      <dsp:spPr>
        <a:xfrm>
          <a:off x="6317589" y="3109356"/>
          <a:ext cx="1570024" cy="1353373"/>
        </a:xfrm>
        <a:prstGeom prst="hexagon">
          <a:avLst>
            <a:gd name="adj" fmla="val 28890"/>
            <a:gd name="vf" fmla="val 115470"/>
          </a:avLst>
        </a:prstGeom>
        <a:gradFill rotWithShape="0">
          <a:gsLst>
            <a:gs pos="0">
              <a:schemeClr val="lt1">
                <a:hueOff val="0"/>
                <a:satOff val="0"/>
                <a:lumOff val="0"/>
                <a:alphaOff val="0"/>
                <a:shade val="47500"/>
                <a:satMod val="137000"/>
              </a:schemeClr>
            </a:gs>
            <a:gs pos="55000">
              <a:schemeClr val="lt1">
                <a:hueOff val="0"/>
                <a:satOff val="0"/>
                <a:lumOff val="0"/>
                <a:alphaOff val="0"/>
                <a:shade val="69000"/>
                <a:satMod val="137000"/>
              </a:schemeClr>
            </a:gs>
            <a:gs pos="100000">
              <a:schemeClr val="lt1">
                <a:hueOff val="0"/>
                <a:satOff val="0"/>
                <a:lumOff val="0"/>
                <a:alphaOff val="0"/>
                <a:shade val="98000"/>
                <a:satMod val="137000"/>
              </a:schemeClr>
            </a:gs>
          </a:gsLst>
          <a:lin ang="16200000" scaled="0"/>
        </a:gradFill>
        <a:ln w="6350" cap="rnd" cmpd="sng" algn="ctr">
          <a:solidFill>
            <a:schemeClr val="accent1">
              <a:shade val="80000"/>
              <a:hueOff val="0"/>
              <a:satOff val="0"/>
              <a:lumOff val="0"/>
              <a:alphaOff val="0"/>
            </a:schemeClr>
          </a:solidFill>
          <a:prstDash val="solid"/>
        </a:ln>
        <a:effectLst>
          <a:outerShdw blurRad="39000" dist="25400" dir="5400000" rotWithShape="0">
            <a:srgbClr val="000000">
              <a:alpha val="38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17780" rIns="0" bIns="17780" numCol="1" spcCol="1270" anchor="ctr" anchorCtr="0">
          <a:noAutofit/>
        </a:bodyPr>
        <a:lstStyle/>
        <a:p>
          <a:pPr lvl="0" algn="ctr" defTabSz="622300">
            <a:lnSpc>
              <a:spcPct val="90000"/>
            </a:lnSpc>
            <a:spcBef>
              <a:spcPct val="0"/>
            </a:spcBef>
            <a:spcAft>
              <a:spcPct val="35000"/>
            </a:spcAft>
          </a:pPr>
          <a:r>
            <a:rPr lang="en-US" sz="1400" kern="1200" dirty="0" smtClean="0"/>
            <a:t>organizing</a:t>
          </a:r>
          <a:endParaRPr lang="en-US" sz="1400" kern="1200" dirty="0"/>
        </a:p>
      </dsp:txBody>
      <dsp:txXfrm>
        <a:off x="6578754" y="3334482"/>
        <a:ext cx="1047694" cy="903121"/>
      </dsp:txXfrm>
    </dsp:sp>
    <dsp:sp modelId="{DB177216-316A-493B-AC36-0A9C98B9F46F}">
      <dsp:nvSpPr>
        <dsp:cNvPr id="0" name=""/>
        <dsp:cNvSpPr/>
      </dsp:nvSpPr>
      <dsp:spPr>
        <a:xfrm>
          <a:off x="6687007" y="4263763"/>
          <a:ext cx="188366" cy="162065"/>
        </a:xfrm>
        <a:prstGeom prst="hexagon">
          <a:avLst>
            <a:gd name="adj" fmla="val 28890"/>
            <a:gd name="vf" fmla="val 115470"/>
          </a:avLst>
        </a:prstGeom>
        <a:solidFill>
          <a:schemeClr val="lt1">
            <a:hueOff val="0"/>
            <a:satOff val="0"/>
            <a:lumOff val="0"/>
            <a:alphaOff val="0"/>
          </a:schemeClr>
        </a:solidFill>
        <a:ln w="635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1D60836-A807-44F1-B246-0C3B5A665FC3}">
      <dsp:nvSpPr>
        <dsp:cNvPr id="0" name=""/>
        <dsp:cNvSpPr/>
      </dsp:nvSpPr>
      <dsp:spPr>
        <a:xfrm>
          <a:off x="5055717" y="3832917"/>
          <a:ext cx="1570024" cy="1353373"/>
        </a:xfrm>
        <a:prstGeom prst="hexagon">
          <a:avLst>
            <a:gd name="adj" fmla="val 28890"/>
            <a:gd name="vf" fmla="val 115470"/>
          </a:avLst>
        </a:prstGeom>
        <a:blipFill rotWithShape="0">
          <a:blip xmlns:r="http://schemas.openxmlformats.org/officeDocument/2006/relationships" r:embed="rId6"/>
          <a:stretch>
            <a:fillRect/>
          </a:stretch>
        </a:blipFill>
        <a:ln>
          <a:noFill/>
        </a:ln>
        <a:effectLst>
          <a:outerShdw blurRad="39000" dist="25400" dir="5400000" rotWithShape="0">
            <a:srgbClr val="000000">
              <a:alpha val="38000"/>
            </a:srgbClr>
          </a:outerShdw>
        </a:effectLst>
      </dsp:spPr>
      <dsp:style>
        <a:lnRef idx="0">
          <a:scrgbClr r="0" g="0" b="0"/>
        </a:lnRef>
        <a:fillRef idx="1">
          <a:scrgbClr r="0" g="0" b="0"/>
        </a:fillRef>
        <a:effectRef idx="2">
          <a:scrgbClr r="0" g="0" b="0"/>
        </a:effectRef>
        <a:fontRef idx="minor"/>
      </dsp:style>
    </dsp:sp>
    <dsp:sp modelId="{B4BE188D-7BC0-4C4C-B3A2-0D341C2CAD7C}">
      <dsp:nvSpPr>
        <dsp:cNvPr id="0" name=""/>
        <dsp:cNvSpPr/>
      </dsp:nvSpPr>
      <dsp:spPr>
        <a:xfrm>
          <a:off x="6392570" y="4423335"/>
          <a:ext cx="188366" cy="162065"/>
        </a:xfrm>
        <a:prstGeom prst="hexagon">
          <a:avLst>
            <a:gd name="adj" fmla="val 28890"/>
            <a:gd name="vf" fmla="val 115470"/>
          </a:avLst>
        </a:prstGeom>
        <a:solidFill>
          <a:schemeClr val="lt1">
            <a:hueOff val="0"/>
            <a:satOff val="0"/>
            <a:lumOff val="0"/>
            <a:alphaOff val="0"/>
          </a:schemeClr>
        </a:solidFill>
        <a:ln w="635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D7F892E-B3B6-4ABC-9BFB-3E8B0F7A9B62}">
      <dsp:nvSpPr>
        <dsp:cNvPr id="0" name=""/>
        <dsp:cNvSpPr/>
      </dsp:nvSpPr>
      <dsp:spPr>
        <a:xfrm>
          <a:off x="2521000" y="3833416"/>
          <a:ext cx="1608429" cy="1386784"/>
        </a:xfrm>
        <a:prstGeom prst="hexagon">
          <a:avLst>
            <a:gd name="adj" fmla="val 28890"/>
            <a:gd name="vf" fmla="val 115470"/>
          </a:avLst>
        </a:prstGeom>
        <a:gradFill rotWithShape="0">
          <a:gsLst>
            <a:gs pos="0">
              <a:schemeClr val="lt1">
                <a:hueOff val="0"/>
                <a:satOff val="0"/>
                <a:lumOff val="0"/>
                <a:alphaOff val="0"/>
                <a:shade val="47500"/>
                <a:satMod val="137000"/>
              </a:schemeClr>
            </a:gs>
            <a:gs pos="55000">
              <a:schemeClr val="lt1">
                <a:hueOff val="0"/>
                <a:satOff val="0"/>
                <a:lumOff val="0"/>
                <a:alphaOff val="0"/>
                <a:shade val="69000"/>
                <a:satMod val="137000"/>
              </a:schemeClr>
            </a:gs>
            <a:gs pos="100000">
              <a:schemeClr val="lt1">
                <a:hueOff val="0"/>
                <a:satOff val="0"/>
                <a:lumOff val="0"/>
                <a:alphaOff val="0"/>
                <a:shade val="98000"/>
                <a:satMod val="137000"/>
              </a:schemeClr>
            </a:gs>
          </a:gsLst>
          <a:lin ang="16200000" scaled="0"/>
        </a:gradFill>
        <a:ln w="6350" cap="rnd" cmpd="sng" algn="ctr">
          <a:solidFill>
            <a:schemeClr val="accent1">
              <a:shade val="80000"/>
              <a:hueOff val="0"/>
              <a:satOff val="0"/>
              <a:lumOff val="0"/>
              <a:alphaOff val="0"/>
            </a:schemeClr>
          </a:solidFill>
          <a:prstDash val="solid"/>
        </a:ln>
        <a:effectLst>
          <a:outerShdw blurRad="39000" dist="25400" dir="5400000" rotWithShape="0">
            <a:srgbClr val="000000">
              <a:alpha val="38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17780" rIns="0" bIns="17780" numCol="1" spcCol="1270" anchor="ctr" anchorCtr="0">
          <a:noAutofit/>
        </a:bodyPr>
        <a:lstStyle/>
        <a:p>
          <a:pPr lvl="0" algn="ctr" defTabSz="622300">
            <a:lnSpc>
              <a:spcPct val="90000"/>
            </a:lnSpc>
            <a:spcBef>
              <a:spcPct val="0"/>
            </a:spcBef>
            <a:spcAft>
              <a:spcPct val="35000"/>
            </a:spcAft>
          </a:pPr>
          <a:r>
            <a:rPr lang="en-US" sz="1400" kern="1200" dirty="0" smtClean="0"/>
            <a:t>internet searching</a:t>
          </a:r>
          <a:endParaRPr lang="en-US" sz="1400" kern="1200" dirty="0"/>
        </a:p>
      </dsp:txBody>
      <dsp:txXfrm>
        <a:off x="2788583" y="4064126"/>
        <a:ext cx="1073263" cy="925364"/>
      </dsp:txXfrm>
    </dsp:sp>
    <dsp:sp modelId="{796186C4-5574-4F4A-A8E5-34217981B836}">
      <dsp:nvSpPr>
        <dsp:cNvPr id="0" name=""/>
        <dsp:cNvSpPr/>
      </dsp:nvSpPr>
      <dsp:spPr>
        <a:xfrm>
          <a:off x="2586837" y="4429818"/>
          <a:ext cx="188366" cy="162065"/>
        </a:xfrm>
        <a:prstGeom prst="hexagon">
          <a:avLst>
            <a:gd name="adj" fmla="val 28890"/>
            <a:gd name="vf" fmla="val 115470"/>
          </a:avLst>
        </a:prstGeom>
        <a:solidFill>
          <a:schemeClr val="lt1">
            <a:hueOff val="0"/>
            <a:satOff val="0"/>
            <a:lumOff val="0"/>
            <a:alphaOff val="0"/>
          </a:schemeClr>
        </a:solidFill>
        <a:ln w="635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2489CFB-7B91-4597-A56D-E14157F287F7}">
      <dsp:nvSpPr>
        <dsp:cNvPr id="0" name=""/>
        <dsp:cNvSpPr/>
      </dsp:nvSpPr>
      <dsp:spPr>
        <a:xfrm>
          <a:off x="1272844" y="4566452"/>
          <a:ext cx="1570024" cy="1353373"/>
        </a:xfrm>
        <a:prstGeom prst="hexagon">
          <a:avLst>
            <a:gd name="adj" fmla="val 28890"/>
            <a:gd name="vf" fmla="val 115470"/>
          </a:avLst>
        </a:prstGeom>
        <a:blipFill rotWithShape="0">
          <a:blip xmlns:r="http://schemas.openxmlformats.org/officeDocument/2006/relationships" r:embed="rId7"/>
          <a:stretch>
            <a:fillRect/>
          </a:stretch>
        </a:blipFill>
        <a:ln>
          <a:noFill/>
        </a:ln>
        <a:effectLst>
          <a:outerShdw blurRad="39000" dist="25400" dir="5400000" rotWithShape="0">
            <a:srgbClr val="000000">
              <a:alpha val="38000"/>
            </a:srgbClr>
          </a:outerShdw>
        </a:effectLst>
      </dsp:spPr>
      <dsp:style>
        <a:lnRef idx="0">
          <a:scrgbClr r="0" g="0" b="0"/>
        </a:lnRef>
        <a:fillRef idx="1">
          <a:scrgbClr r="0" g="0" b="0"/>
        </a:fillRef>
        <a:effectRef idx="2">
          <a:scrgbClr r="0" g="0" b="0"/>
        </a:effectRef>
        <a:fontRef idx="minor"/>
      </dsp:style>
    </dsp:sp>
    <dsp:sp modelId="{35206BFE-8A7B-40E5-980F-2912AC0B92F1}">
      <dsp:nvSpPr>
        <dsp:cNvPr id="0" name=""/>
        <dsp:cNvSpPr/>
      </dsp:nvSpPr>
      <dsp:spPr>
        <a:xfrm>
          <a:off x="2292400" y="4602854"/>
          <a:ext cx="188366" cy="162065"/>
        </a:xfrm>
        <a:prstGeom prst="hexagon">
          <a:avLst>
            <a:gd name="adj" fmla="val 28890"/>
            <a:gd name="vf" fmla="val 115470"/>
          </a:avLst>
        </a:prstGeom>
        <a:solidFill>
          <a:schemeClr val="lt1">
            <a:hueOff val="0"/>
            <a:satOff val="0"/>
            <a:lumOff val="0"/>
            <a:alphaOff val="0"/>
          </a:schemeClr>
        </a:solidFill>
        <a:ln w="635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5072160-DDFC-4334-AFA3-1F998715CAE0}">
      <dsp:nvSpPr>
        <dsp:cNvPr id="0" name=""/>
        <dsp:cNvSpPr/>
      </dsp:nvSpPr>
      <dsp:spPr>
        <a:xfrm>
          <a:off x="7573975" y="3838901"/>
          <a:ext cx="1570024" cy="1353373"/>
        </a:xfrm>
        <a:prstGeom prst="hexagon">
          <a:avLst>
            <a:gd name="adj" fmla="val 28890"/>
            <a:gd name="vf" fmla="val 115470"/>
          </a:avLst>
        </a:prstGeom>
        <a:gradFill rotWithShape="0">
          <a:gsLst>
            <a:gs pos="0">
              <a:schemeClr val="lt1">
                <a:hueOff val="0"/>
                <a:satOff val="0"/>
                <a:lumOff val="0"/>
                <a:alphaOff val="0"/>
                <a:shade val="47500"/>
                <a:satMod val="137000"/>
              </a:schemeClr>
            </a:gs>
            <a:gs pos="55000">
              <a:schemeClr val="lt1">
                <a:hueOff val="0"/>
                <a:satOff val="0"/>
                <a:lumOff val="0"/>
                <a:alphaOff val="0"/>
                <a:shade val="69000"/>
                <a:satMod val="137000"/>
              </a:schemeClr>
            </a:gs>
            <a:gs pos="100000">
              <a:schemeClr val="lt1">
                <a:hueOff val="0"/>
                <a:satOff val="0"/>
                <a:lumOff val="0"/>
                <a:alphaOff val="0"/>
                <a:shade val="98000"/>
                <a:satMod val="137000"/>
              </a:schemeClr>
            </a:gs>
          </a:gsLst>
          <a:lin ang="16200000" scaled="0"/>
        </a:gradFill>
        <a:ln w="6350" cap="rnd" cmpd="sng" algn="ctr">
          <a:solidFill>
            <a:schemeClr val="accent1">
              <a:shade val="80000"/>
              <a:hueOff val="0"/>
              <a:satOff val="0"/>
              <a:lumOff val="0"/>
              <a:alphaOff val="0"/>
            </a:schemeClr>
          </a:solidFill>
          <a:prstDash val="solid"/>
        </a:ln>
        <a:effectLst>
          <a:outerShdw blurRad="39000" dist="25400" dir="5400000" rotWithShape="0">
            <a:srgbClr val="000000">
              <a:alpha val="38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17780" rIns="0" bIns="17780" numCol="1" spcCol="1270" anchor="ctr" anchorCtr="0">
          <a:noAutofit/>
        </a:bodyPr>
        <a:lstStyle/>
        <a:p>
          <a:pPr lvl="0" algn="ctr" defTabSz="622300">
            <a:lnSpc>
              <a:spcPct val="90000"/>
            </a:lnSpc>
            <a:spcBef>
              <a:spcPct val="0"/>
            </a:spcBef>
            <a:spcAft>
              <a:spcPct val="35000"/>
            </a:spcAft>
          </a:pPr>
          <a:r>
            <a:rPr lang="en-US" sz="1400" kern="1200" dirty="0" smtClean="0"/>
            <a:t>dreaming</a:t>
          </a:r>
          <a:endParaRPr lang="en-US" sz="1400" kern="1200" dirty="0"/>
        </a:p>
      </dsp:txBody>
      <dsp:txXfrm>
        <a:off x="7835140" y="4064027"/>
        <a:ext cx="1047694" cy="903121"/>
      </dsp:txXfrm>
    </dsp:sp>
    <dsp:sp modelId="{F814DCB4-DAF2-480B-A71F-3A8B1133D451}">
      <dsp:nvSpPr>
        <dsp:cNvPr id="0" name=""/>
        <dsp:cNvSpPr/>
      </dsp:nvSpPr>
      <dsp:spPr>
        <a:xfrm>
          <a:off x="7945221" y="5002284"/>
          <a:ext cx="188366" cy="162065"/>
        </a:xfrm>
        <a:prstGeom prst="hexagon">
          <a:avLst>
            <a:gd name="adj" fmla="val 28890"/>
            <a:gd name="vf" fmla="val 115470"/>
          </a:avLst>
        </a:prstGeom>
        <a:solidFill>
          <a:schemeClr val="lt1">
            <a:hueOff val="0"/>
            <a:satOff val="0"/>
            <a:lumOff val="0"/>
            <a:alphaOff val="0"/>
          </a:schemeClr>
        </a:solidFill>
        <a:ln w="635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84F4BAF-2430-4CF1-9D42-36876D2FA184}">
      <dsp:nvSpPr>
        <dsp:cNvPr id="0" name=""/>
        <dsp:cNvSpPr/>
      </dsp:nvSpPr>
      <dsp:spPr>
        <a:xfrm>
          <a:off x="6311188" y="4568945"/>
          <a:ext cx="1570024" cy="1353373"/>
        </a:xfrm>
        <a:prstGeom prst="hexagon">
          <a:avLst>
            <a:gd name="adj" fmla="val 28890"/>
            <a:gd name="vf" fmla="val 115470"/>
          </a:avLst>
        </a:prstGeom>
        <a:blipFill rotWithShape="0">
          <a:blip xmlns:r="http://schemas.openxmlformats.org/officeDocument/2006/relationships" r:embed="rId8"/>
          <a:stretch>
            <a:fillRect/>
          </a:stretch>
        </a:blipFill>
        <a:ln>
          <a:noFill/>
        </a:ln>
        <a:effectLst>
          <a:outerShdw blurRad="39000" dist="25400" dir="5400000" rotWithShape="0">
            <a:srgbClr val="000000">
              <a:alpha val="38000"/>
            </a:srgbClr>
          </a:outerShdw>
        </a:effectLst>
      </dsp:spPr>
      <dsp:style>
        <a:lnRef idx="0">
          <a:scrgbClr r="0" g="0" b="0"/>
        </a:lnRef>
        <a:fillRef idx="1">
          <a:scrgbClr r="0" g="0" b="0"/>
        </a:fillRef>
        <a:effectRef idx="2">
          <a:scrgbClr r="0" g="0" b="0"/>
        </a:effectRef>
        <a:fontRef idx="minor"/>
      </dsp:style>
    </dsp:sp>
    <dsp:sp modelId="{2C776AE2-7263-4EA7-B15F-210CA4448498}">
      <dsp:nvSpPr>
        <dsp:cNvPr id="0" name=""/>
        <dsp:cNvSpPr/>
      </dsp:nvSpPr>
      <dsp:spPr>
        <a:xfrm>
          <a:off x="7660843" y="5157369"/>
          <a:ext cx="188366" cy="162065"/>
        </a:xfrm>
        <a:prstGeom prst="hexagon">
          <a:avLst>
            <a:gd name="adj" fmla="val 28890"/>
            <a:gd name="vf" fmla="val 115470"/>
          </a:avLst>
        </a:prstGeom>
        <a:solidFill>
          <a:schemeClr val="lt1">
            <a:hueOff val="0"/>
            <a:satOff val="0"/>
            <a:lumOff val="0"/>
            <a:alphaOff val="0"/>
          </a:schemeClr>
        </a:solidFill>
        <a:ln w="635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193A3D-F265-40C7-925A-53D0FF696D72}">
      <dsp:nvSpPr>
        <dsp:cNvPr id="0" name=""/>
        <dsp:cNvSpPr/>
      </dsp:nvSpPr>
      <dsp:spPr>
        <a:xfrm>
          <a:off x="1124712" y="2527518"/>
          <a:ext cx="1378915" cy="1189320"/>
        </a:xfrm>
        <a:prstGeom prst="hexagon">
          <a:avLst>
            <a:gd name="adj" fmla="val 28890"/>
            <a:gd name="vf" fmla="val 115470"/>
          </a:avLst>
        </a:prstGeom>
        <a:gradFill rotWithShape="0">
          <a:gsLst>
            <a:gs pos="0">
              <a:schemeClr val="lt1">
                <a:hueOff val="0"/>
                <a:satOff val="0"/>
                <a:lumOff val="0"/>
                <a:alphaOff val="0"/>
                <a:shade val="47500"/>
                <a:satMod val="137000"/>
              </a:schemeClr>
            </a:gs>
            <a:gs pos="55000">
              <a:schemeClr val="lt1">
                <a:hueOff val="0"/>
                <a:satOff val="0"/>
                <a:lumOff val="0"/>
                <a:alphaOff val="0"/>
                <a:shade val="69000"/>
                <a:satMod val="137000"/>
              </a:schemeClr>
            </a:gs>
            <a:gs pos="100000">
              <a:schemeClr val="lt1">
                <a:hueOff val="0"/>
                <a:satOff val="0"/>
                <a:lumOff val="0"/>
                <a:alphaOff val="0"/>
                <a:shade val="98000"/>
                <a:satMod val="137000"/>
              </a:schemeClr>
            </a:gs>
          </a:gsLst>
          <a:lin ang="16200000" scaled="0"/>
        </a:gradFill>
        <a:ln w="6350" cap="rnd" cmpd="sng" algn="ctr">
          <a:solidFill>
            <a:schemeClr val="accent1">
              <a:shade val="80000"/>
              <a:hueOff val="0"/>
              <a:satOff val="0"/>
              <a:lumOff val="0"/>
              <a:alphaOff val="0"/>
            </a:schemeClr>
          </a:solidFill>
          <a:prstDash val="solid"/>
        </a:ln>
        <a:effectLst>
          <a:outerShdw blurRad="39000" dist="25400" dir="5400000" rotWithShape="0">
            <a:srgbClr val="000000">
              <a:alpha val="38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n-US" sz="1600" kern="1200" dirty="0" smtClean="0"/>
            <a:t>logical analysis</a:t>
          </a:r>
          <a:endParaRPr lang="en-US" sz="1600" kern="1200" dirty="0"/>
        </a:p>
      </dsp:txBody>
      <dsp:txXfrm>
        <a:off x="1354153" y="2725412"/>
        <a:ext cx="920033" cy="793532"/>
      </dsp:txXfrm>
    </dsp:sp>
    <dsp:sp modelId="{9D816DF1-1635-4CF9-BF7D-17F7A8F17F6B}">
      <dsp:nvSpPr>
        <dsp:cNvPr id="0" name=""/>
        <dsp:cNvSpPr/>
      </dsp:nvSpPr>
      <dsp:spPr>
        <a:xfrm>
          <a:off x="1155801" y="3051069"/>
          <a:ext cx="165506" cy="142786"/>
        </a:xfrm>
        <a:prstGeom prst="hexagon">
          <a:avLst>
            <a:gd name="adj" fmla="val 28890"/>
            <a:gd name="vf" fmla="val 115470"/>
          </a:avLst>
        </a:prstGeom>
        <a:solidFill>
          <a:schemeClr val="lt1">
            <a:hueOff val="0"/>
            <a:satOff val="0"/>
            <a:lumOff val="0"/>
            <a:alphaOff val="0"/>
          </a:schemeClr>
        </a:solidFill>
        <a:ln w="635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7FF59D4-8829-428B-8718-6C4C6105C1CF}">
      <dsp:nvSpPr>
        <dsp:cNvPr id="0" name=""/>
        <dsp:cNvSpPr/>
      </dsp:nvSpPr>
      <dsp:spPr>
        <a:xfrm>
          <a:off x="0" y="1882713"/>
          <a:ext cx="1413662" cy="1218784"/>
        </a:xfrm>
        <a:prstGeom prst="hexagon">
          <a:avLst>
            <a:gd name="adj" fmla="val 28890"/>
            <a:gd name="vf" fmla="val 115470"/>
          </a:avLst>
        </a:prstGeom>
        <a:blipFill rotWithShape="0">
          <a:blip xmlns:r="http://schemas.openxmlformats.org/officeDocument/2006/relationships" r:embed="rId1"/>
          <a:stretch>
            <a:fillRect/>
          </a:stretch>
        </a:blipFill>
        <a:ln>
          <a:noFill/>
        </a:ln>
        <a:effectLst>
          <a:outerShdw blurRad="39000" dist="25400" dir="5400000" rotWithShape="0">
            <a:srgbClr val="000000">
              <a:alpha val="38000"/>
            </a:srgbClr>
          </a:outerShdw>
        </a:effectLst>
      </dsp:spPr>
      <dsp:style>
        <a:lnRef idx="0">
          <a:scrgbClr r="0" g="0" b="0"/>
        </a:lnRef>
        <a:fillRef idx="1">
          <a:scrgbClr r="0" g="0" b="0"/>
        </a:fillRef>
        <a:effectRef idx="2">
          <a:scrgbClr r="0" g="0" b="0"/>
        </a:effectRef>
        <a:fontRef idx="minor"/>
      </dsp:style>
    </dsp:sp>
    <dsp:sp modelId="{25A6DD15-4CCE-4B30-843B-7762AFDEC37D}">
      <dsp:nvSpPr>
        <dsp:cNvPr id="0" name=""/>
        <dsp:cNvSpPr/>
      </dsp:nvSpPr>
      <dsp:spPr>
        <a:xfrm>
          <a:off x="912571" y="2919614"/>
          <a:ext cx="165506" cy="142786"/>
        </a:xfrm>
        <a:prstGeom prst="hexagon">
          <a:avLst>
            <a:gd name="adj" fmla="val 28890"/>
            <a:gd name="vf" fmla="val 115470"/>
          </a:avLst>
        </a:prstGeom>
        <a:solidFill>
          <a:schemeClr val="lt1">
            <a:hueOff val="0"/>
            <a:satOff val="0"/>
            <a:lumOff val="0"/>
            <a:alphaOff val="0"/>
          </a:schemeClr>
        </a:solidFill>
        <a:ln w="635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2650706-7797-4BCF-A17C-BE70EC72ACBB}">
      <dsp:nvSpPr>
        <dsp:cNvPr id="0" name=""/>
        <dsp:cNvSpPr/>
      </dsp:nvSpPr>
      <dsp:spPr>
        <a:xfrm>
          <a:off x="2212848" y="1882713"/>
          <a:ext cx="1413662" cy="1218784"/>
        </a:xfrm>
        <a:prstGeom prst="hexagon">
          <a:avLst>
            <a:gd name="adj" fmla="val 28890"/>
            <a:gd name="vf" fmla="val 115470"/>
          </a:avLst>
        </a:prstGeom>
        <a:gradFill rotWithShape="0">
          <a:gsLst>
            <a:gs pos="0">
              <a:schemeClr val="lt1">
                <a:hueOff val="0"/>
                <a:satOff val="0"/>
                <a:lumOff val="0"/>
                <a:alphaOff val="0"/>
                <a:shade val="47500"/>
                <a:satMod val="137000"/>
              </a:schemeClr>
            </a:gs>
            <a:gs pos="55000">
              <a:schemeClr val="lt1">
                <a:hueOff val="0"/>
                <a:satOff val="0"/>
                <a:lumOff val="0"/>
                <a:alphaOff val="0"/>
                <a:shade val="69000"/>
                <a:satMod val="137000"/>
              </a:schemeClr>
            </a:gs>
            <a:gs pos="100000">
              <a:schemeClr val="lt1">
                <a:hueOff val="0"/>
                <a:satOff val="0"/>
                <a:lumOff val="0"/>
                <a:alphaOff val="0"/>
                <a:shade val="98000"/>
                <a:satMod val="137000"/>
              </a:schemeClr>
            </a:gs>
          </a:gsLst>
          <a:lin ang="16200000" scaled="0"/>
        </a:gradFill>
        <a:ln w="6350" cap="rnd" cmpd="sng" algn="ctr">
          <a:solidFill>
            <a:schemeClr val="accent1">
              <a:shade val="80000"/>
              <a:hueOff val="0"/>
              <a:satOff val="0"/>
              <a:lumOff val="0"/>
              <a:alphaOff val="0"/>
            </a:schemeClr>
          </a:solidFill>
          <a:prstDash val="solid"/>
        </a:ln>
        <a:effectLst>
          <a:outerShdw blurRad="39000" dist="25400" dir="5400000" rotWithShape="0">
            <a:srgbClr val="000000">
              <a:alpha val="38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n-US" sz="1600" kern="1200" dirty="0" smtClean="0"/>
            <a:t>lateral thinking</a:t>
          </a:r>
          <a:endParaRPr lang="en-US" sz="1600" kern="1200" dirty="0"/>
        </a:p>
      </dsp:txBody>
      <dsp:txXfrm>
        <a:off x="2448022" y="2085468"/>
        <a:ext cx="943314" cy="813274"/>
      </dsp:txXfrm>
    </dsp:sp>
    <dsp:sp modelId="{DBF39F9F-5E36-4799-ACDF-84A52F4078CD}">
      <dsp:nvSpPr>
        <dsp:cNvPr id="0" name=""/>
        <dsp:cNvSpPr/>
      </dsp:nvSpPr>
      <dsp:spPr>
        <a:xfrm>
          <a:off x="3124504" y="2919614"/>
          <a:ext cx="165506" cy="142786"/>
        </a:xfrm>
        <a:prstGeom prst="hexagon">
          <a:avLst>
            <a:gd name="adj" fmla="val 28890"/>
            <a:gd name="vf" fmla="val 115470"/>
          </a:avLst>
        </a:prstGeom>
        <a:solidFill>
          <a:schemeClr val="lt1">
            <a:hueOff val="0"/>
            <a:satOff val="0"/>
            <a:lumOff val="0"/>
            <a:alphaOff val="0"/>
          </a:schemeClr>
        </a:solidFill>
        <a:ln w="635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E017034-B0E3-4F3F-A4AC-892B5994BBE2}">
      <dsp:nvSpPr>
        <dsp:cNvPr id="0" name=""/>
        <dsp:cNvSpPr/>
      </dsp:nvSpPr>
      <dsp:spPr>
        <a:xfrm>
          <a:off x="3337559" y="2527518"/>
          <a:ext cx="1378915" cy="1189320"/>
        </a:xfrm>
        <a:prstGeom prst="hexagon">
          <a:avLst>
            <a:gd name="adj" fmla="val 28890"/>
            <a:gd name="vf" fmla="val 115470"/>
          </a:avLst>
        </a:prstGeom>
        <a:blipFill rotWithShape="0">
          <a:blip xmlns:r="http://schemas.openxmlformats.org/officeDocument/2006/relationships" r:embed="rId2"/>
          <a:stretch>
            <a:fillRect/>
          </a:stretch>
        </a:blipFill>
        <a:ln>
          <a:noFill/>
        </a:ln>
        <a:effectLst>
          <a:outerShdw blurRad="39000" dist="25400" dir="5400000" rotWithShape="0">
            <a:srgbClr val="000000">
              <a:alpha val="38000"/>
            </a:srgbClr>
          </a:outerShdw>
        </a:effectLst>
      </dsp:spPr>
      <dsp:style>
        <a:lnRef idx="0">
          <a:scrgbClr r="0" g="0" b="0"/>
        </a:lnRef>
        <a:fillRef idx="1">
          <a:scrgbClr r="0" g="0" b="0"/>
        </a:fillRef>
        <a:effectRef idx="2">
          <a:scrgbClr r="0" g="0" b="0"/>
        </a:effectRef>
        <a:fontRef idx="minor"/>
      </dsp:style>
    </dsp:sp>
    <dsp:sp modelId="{5ACDF232-3B58-490A-8F02-8784CF3BC44B}">
      <dsp:nvSpPr>
        <dsp:cNvPr id="0" name=""/>
        <dsp:cNvSpPr/>
      </dsp:nvSpPr>
      <dsp:spPr>
        <a:xfrm>
          <a:off x="3368649" y="3051069"/>
          <a:ext cx="165506" cy="142786"/>
        </a:xfrm>
        <a:prstGeom prst="hexagon">
          <a:avLst>
            <a:gd name="adj" fmla="val 28890"/>
            <a:gd name="vf" fmla="val 115470"/>
          </a:avLst>
        </a:prstGeom>
        <a:solidFill>
          <a:schemeClr val="lt1">
            <a:hueOff val="0"/>
            <a:satOff val="0"/>
            <a:lumOff val="0"/>
            <a:alphaOff val="0"/>
          </a:schemeClr>
        </a:solidFill>
        <a:ln w="635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D6AABEF-D2EB-41B0-9201-88DE6061BCE1}">
      <dsp:nvSpPr>
        <dsp:cNvPr id="0" name=""/>
        <dsp:cNvSpPr/>
      </dsp:nvSpPr>
      <dsp:spPr>
        <a:xfrm>
          <a:off x="1124712" y="1271337"/>
          <a:ext cx="1378915" cy="1189320"/>
        </a:xfrm>
        <a:prstGeom prst="hexagon">
          <a:avLst>
            <a:gd name="adj" fmla="val 28890"/>
            <a:gd name="vf" fmla="val 115470"/>
          </a:avLst>
        </a:prstGeom>
        <a:gradFill rotWithShape="0">
          <a:gsLst>
            <a:gs pos="0">
              <a:schemeClr val="lt1">
                <a:hueOff val="0"/>
                <a:satOff val="0"/>
                <a:lumOff val="0"/>
                <a:alphaOff val="0"/>
                <a:shade val="47500"/>
                <a:satMod val="137000"/>
              </a:schemeClr>
            </a:gs>
            <a:gs pos="55000">
              <a:schemeClr val="lt1">
                <a:hueOff val="0"/>
                <a:satOff val="0"/>
                <a:lumOff val="0"/>
                <a:alphaOff val="0"/>
                <a:shade val="69000"/>
                <a:satMod val="137000"/>
              </a:schemeClr>
            </a:gs>
            <a:gs pos="100000">
              <a:schemeClr val="lt1">
                <a:hueOff val="0"/>
                <a:satOff val="0"/>
                <a:lumOff val="0"/>
                <a:alphaOff val="0"/>
                <a:shade val="98000"/>
                <a:satMod val="137000"/>
              </a:schemeClr>
            </a:gs>
          </a:gsLst>
          <a:lin ang="16200000" scaled="0"/>
        </a:gradFill>
        <a:ln w="6350" cap="rnd" cmpd="sng" algn="ctr">
          <a:solidFill>
            <a:schemeClr val="accent1">
              <a:shade val="80000"/>
              <a:hueOff val="0"/>
              <a:satOff val="0"/>
              <a:lumOff val="0"/>
              <a:alphaOff val="0"/>
            </a:schemeClr>
          </a:solidFill>
          <a:prstDash val="solid"/>
        </a:ln>
        <a:effectLst>
          <a:outerShdw blurRad="39000" dist="25400" dir="5400000" rotWithShape="0">
            <a:srgbClr val="000000">
              <a:alpha val="38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n-US" sz="1600" kern="1200" dirty="0" err="1" smtClean="0"/>
            <a:t>Commu-nication</a:t>
          </a:r>
          <a:endParaRPr lang="en-US" sz="1600" kern="1200" dirty="0"/>
        </a:p>
      </dsp:txBody>
      <dsp:txXfrm>
        <a:off x="1354153" y="1469231"/>
        <a:ext cx="920033" cy="793532"/>
      </dsp:txXfrm>
    </dsp:sp>
    <dsp:sp modelId="{34CC7D09-E1DC-4B4A-AE0C-6C01E6245674}">
      <dsp:nvSpPr>
        <dsp:cNvPr id="0" name=""/>
        <dsp:cNvSpPr/>
      </dsp:nvSpPr>
      <dsp:spPr>
        <a:xfrm>
          <a:off x="2020824" y="1303634"/>
          <a:ext cx="165506" cy="142786"/>
        </a:xfrm>
        <a:prstGeom prst="hexagon">
          <a:avLst>
            <a:gd name="adj" fmla="val 28890"/>
            <a:gd name="vf" fmla="val 115470"/>
          </a:avLst>
        </a:prstGeom>
        <a:solidFill>
          <a:schemeClr val="lt1">
            <a:hueOff val="0"/>
            <a:satOff val="0"/>
            <a:lumOff val="0"/>
            <a:alphaOff val="0"/>
          </a:schemeClr>
        </a:solidFill>
        <a:ln w="635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38FA807-68B2-4D89-968D-31EFEE49B283}">
      <dsp:nvSpPr>
        <dsp:cNvPr id="0" name=""/>
        <dsp:cNvSpPr/>
      </dsp:nvSpPr>
      <dsp:spPr>
        <a:xfrm>
          <a:off x="2212848" y="612933"/>
          <a:ext cx="1413662" cy="1218784"/>
        </a:xfrm>
        <a:prstGeom prst="hexagon">
          <a:avLst>
            <a:gd name="adj" fmla="val 28890"/>
            <a:gd name="vf" fmla="val 115470"/>
          </a:avLst>
        </a:prstGeom>
        <a:blipFill rotWithShape="0">
          <a:blip xmlns:r="http://schemas.openxmlformats.org/officeDocument/2006/relationships" r:embed="rId3"/>
          <a:stretch>
            <a:fillRect/>
          </a:stretch>
        </a:blipFill>
        <a:ln>
          <a:noFill/>
        </a:ln>
        <a:effectLst>
          <a:outerShdw blurRad="39000" dist="25400" dir="5400000" rotWithShape="0">
            <a:srgbClr val="000000">
              <a:alpha val="38000"/>
            </a:srgbClr>
          </a:outerShdw>
        </a:effectLst>
      </dsp:spPr>
      <dsp:style>
        <a:lnRef idx="0">
          <a:scrgbClr r="0" g="0" b="0"/>
        </a:lnRef>
        <a:fillRef idx="1">
          <a:scrgbClr r="0" g="0" b="0"/>
        </a:fillRef>
        <a:effectRef idx="2">
          <a:scrgbClr r="0" g="0" b="0"/>
        </a:effectRef>
        <a:fontRef idx="minor"/>
      </dsp:style>
    </dsp:sp>
    <dsp:sp modelId="{769543CA-87D0-4689-91D9-3515533465B6}">
      <dsp:nvSpPr>
        <dsp:cNvPr id="0" name=""/>
        <dsp:cNvSpPr/>
      </dsp:nvSpPr>
      <dsp:spPr>
        <a:xfrm>
          <a:off x="2270455" y="1137050"/>
          <a:ext cx="165506" cy="142786"/>
        </a:xfrm>
        <a:prstGeom prst="hexagon">
          <a:avLst>
            <a:gd name="adj" fmla="val 28890"/>
            <a:gd name="vf" fmla="val 115470"/>
          </a:avLst>
        </a:prstGeom>
        <a:solidFill>
          <a:schemeClr val="lt1">
            <a:hueOff val="0"/>
            <a:satOff val="0"/>
            <a:lumOff val="0"/>
            <a:alphaOff val="0"/>
          </a:schemeClr>
        </a:solidFill>
        <a:ln w="635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E4E79B4-9F76-41C8-A914-0C9CD88619B8}">
      <dsp:nvSpPr>
        <dsp:cNvPr id="0" name=""/>
        <dsp:cNvSpPr/>
      </dsp:nvSpPr>
      <dsp:spPr>
        <a:xfrm>
          <a:off x="3335731" y="1261705"/>
          <a:ext cx="1378915" cy="1189320"/>
        </a:xfrm>
        <a:prstGeom prst="hexagon">
          <a:avLst>
            <a:gd name="adj" fmla="val 28890"/>
            <a:gd name="vf" fmla="val 115470"/>
          </a:avLst>
        </a:prstGeom>
        <a:gradFill rotWithShape="0">
          <a:gsLst>
            <a:gs pos="0">
              <a:schemeClr val="lt1">
                <a:hueOff val="0"/>
                <a:satOff val="0"/>
                <a:lumOff val="0"/>
                <a:alphaOff val="0"/>
                <a:shade val="47500"/>
                <a:satMod val="137000"/>
              </a:schemeClr>
            </a:gs>
            <a:gs pos="55000">
              <a:schemeClr val="lt1">
                <a:hueOff val="0"/>
                <a:satOff val="0"/>
                <a:lumOff val="0"/>
                <a:alphaOff val="0"/>
                <a:shade val="69000"/>
                <a:satMod val="137000"/>
              </a:schemeClr>
            </a:gs>
            <a:gs pos="100000">
              <a:schemeClr val="lt1">
                <a:hueOff val="0"/>
                <a:satOff val="0"/>
                <a:lumOff val="0"/>
                <a:alphaOff val="0"/>
                <a:shade val="98000"/>
                <a:satMod val="137000"/>
              </a:schemeClr>
            </a:gs>
          </a:gsLst>
          <a:lin ang="16200000" scaled="0"/>
        </a:gradFill>
        <a:ln w="6350" cap="rnd" cmpd="sng" algn="ctr">
          <a:solidFill>
            <a:schemeClr val="accent1">
              <a:shade val="80000"/>
              <a:hueOff val="0"/>
              <a:satOff val="0"/>
              <a:lumOff val="0"/>
              <a:alphaOff val="0"/>
            </a:schemeClr>
          </a:solidFill>
          <a:prstDash val="solid"/>
        </a:ln>
        <a:effectLst>
          <a:outerShdw blurRad="39000" dist="25400" dir="5400000" rotWithShape="0">
            <a:srgbClr val="000000">
              <a:alpha val="38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n-US" sz="1600" kern="1200" dirty="0" smtClean="0"/>
            <a:t>decision making</a:t>
          </a:r>
          <a:endParaRPr lang="en-US" sz="1600" kern="1200" dirty="0"/>
        </a:p>
      </dsp:txBody>
      <dsp:txXfrm>
        <a:off x="3565172" y="1459599"/>
        <a:ext cx="920033" cy="793532"/>
      </dsp:txXfrm>
    </dsp:sp>
    <dsp:sp modelId="{86B4F0C8-844F-4796-9CB3-776243B40B7C}">
      <dsp:nvSpPr>
        <dsp:cNvPr id="0" name=""/>
        <dsp:cNvSpPr/>
      </dsp:nvSpPr>
      <dsp:spPr>
        <a:xfrm>
          <a:off x="4521708" y="1779023"/>
          <a:ext cx="165506" cy="142786"/>
        </a:xfrm>
        <a:prstGeom prst="hexagon">
          <a:avLst>
            <a:gd name="adj" fmla="val 28890"/>
            <a:gd name="vf" fmla="val 115470"/>
          </a:avLst>
        </a:prstGeom>
        <a:solidFill>
          <a:schemeClr val="lt1">
            <a:hueOff val="0"/>
            <a:satOff val="0"/>
            <a:lumOff val="0"/>
            <a:alphaOff val="0"/>
          </a:schemeClr>
        </a:solidFill>
        <a:ln w="635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6D21326-D9E7-4AEA-A1BB-E6E391D21BAA}">
      <dsp:nvSpPr>
        <dsp:cNvPr id="0" name=""/>
        <dsp:cNvSpPr/>
      </dsp:nvSpPr>
      <dsp:spPr>
        <a:xfrm>
          <a:off x="4442155" y="1892345"/>
          <a:ext cx="1378915" cy="1189320"/>
        </a:xfrm>
        <a:prstGeom prst="hexagon">
          <a:avLst>
            <a:gd name="adj" fmla="val 28890"/>
            <a:gd name="vf" fmla="val 115470"/>
          </a:avLst>
        </a:prstGeom>
        <a:blipFill rotWithShape="0">
          <a:blip xmlns:r="http://schemas.openxmlformats.org/officeDocument/2006/relationships" r:embed="rId4"/>
          <a:stretch>
            <a:fillRect/>
          </a:stretch>
        </a:blipFill>
        <a:ln>
          <a:noFill/>
        </a:ln>
        <a:effectLst>
          <a:outerShdw blurRad="39000" dist="25400" dir="5400000" rotWithShape="0">
            <a:srgbClr val="000000">
              <a:alpha val="38000"/>
            </a:srgbClr>
          </a:outerShdw>
        </a:effectLst>
      </dsp:spPr>
      <dsp:style>
        <a:lnRef idx="0">
          <a:scrgbClr r="0" g="0" b="0"/>
        </a:lnRef>
        <a:fillRef idx="1">
          <a:scrgbClr r="0" g="0" b="0"/>
        </a:fillRef>
        <a:effectRef idx="2">
          <a:scrgbClr r="0" g="0" b="0"/>
        </a:effectRef>
        <a:fontRef idx="minor"/>
      </dsp:style>
    </dsp:sp>
    <dsp:sp modelId="{A2C56F60-26BA-4892-9E56-8BB1C84D569C}">
      <dsp:nvSpPr>
        <dsp:cNvPr id="0" name=""/>
        <dsp:cNvSpPr/>
      </dsp:nvSpPr>
      <dsp:spPr>
        <a:xfrm>
          <a:off x="4758537" y="1915576"/>
          <a:ext cx="165506" cy="142786"/>
        </a:xfrm>
        <a:prstGeom prst="hexagon">
          <a:avLst>
            <a:gd name="adj" fmla="val 28890"/>
            <a:gd name="vf" fmla="val 115470"/>
          </a:avLst>
        </a:prstGeom>
        <a:solidFill>
          <a:schemeClr val="lt1">
            <a:hueOff val="0"/>
            <a:satOff val="0"/>
            <a:lumOff val="0"/>
            <a:alphaOff val="0"/>
          </a:schemeClr>
        </a:solidFill>
        <a:ln w="635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32D95C7-7170-4141-912F-7FBFFFE2D215}">
      <dsp:nvSpPr>
        <dsp:cNvPr id="0" name=""/>
        <dsp:cNvSpPr/>
      </dsp:nvSpPr>
      <dsp:spPr>
        <a:xfrm>
          <a:off x="4440326" y="625399"/>
          <a:ext cx="1378915" cy="1189320"/>
        </a:xfrm>
        <a:prstGeom prst="hexagon">
          <a:avLst>
            <a:gd name="adj" fmla="val 28890"/>
            <a:gd name="vf" fmla="val 115470"/>
          </a:avLst>
        </a:prstGeom>
        <a:gradFill rotWithShape="0">
          <a:gsLst>
            <a:gs pos="0">
              <a:schemeClr val="lt1">
                <a:hueOff val="0"/>
                <a:satOff val="0"/>
                <a:lumOff val="0"/>
                <a:alphaOff val="0"/>
                <a:shade val="47500"/>
                <a:satMod val="137000"/>
              </a:schemeClr>
            </a:gs>
            <a:gs pos="55000">
              <a:schemeClr val="lt1">
                <a:hueOff val="0"/>
                <a:satOff val="0"/>
                <a:lumOff val="0"/>
                <a:alphaOff val="0"/>
                <a:shade val="69000"/>
                <a:satMod val="137000"/>
              </a:schemeClr>
            </a:gs>
            <a:gs pos="100000">
              <a:schemeClr val="lt1">
                <a:hueOff val="0"/>
                <a:satOff val="0"/>
                <a:lumOff val="0"/>
                <a:alphaOff val="0"/>
                <a:shade val="98000"/>
                <a:satMod val="137000"/>
              </a:schemeClr>
            </a:gs>
          </a:gsLst>
          <a:lin ang="16200000" scaled="0"/>
        </a:gradFill>
        <a:ln w="6350" cap="rnd" cmpd="sng" algn="ctr">
          <a:solidFill>
            <a:schemeClr val="accent1">
              <a:shade val="80000"/>
              <a:hueOff val="0"/>
              <a:satOff val="0"/>
              <a:lumOff val="0"/>
              <a:alphaOff val="0"/>
            </a:schemeClr>
          </a:solidFill>
          <a:prstDash val="solid"/>
        </a:ln>
        <a:effectLst>
          <a:outerShdw blurRad="39000" dist="25400" dir="5400000" rotWithShape="0">
            <a:srgbClr val="000000">
              <a:alpha val="38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n-US" sz="1600" kern="1200" dirty="0" smtClean="0"/>
            <a:t>adjusting</a:t>
          </a:r>
          <a:endParaRPr lang="en-US" sz="1600" kern="1200" dirty="0"/>
        </a:p>
      </dsp:txBody>
      <dsp:txXfrm>
        <a:off x="4669767" y="823293"/>
        <a:ext cx="920033" cy="793532"/>
      </dsp:txXfrm>
    </dsp:sp>
    <dsp:sp modelId="{C8EFCA9B-FA3F-4A9D-B0D5-59D5047B7CDB}">
      <dsp:nvSpPr>
        <dsp:cNvPr id="0" name=""/>
        <dsp:cNvSpPr/>
      </dsp:nvSpPr>
      <dsp:spPr>
        <a:xfrm>
          <a:off x="5626303" y="1138750"/>
          <a:ext cx="165506" cy="142786"/>
        </a:xfrm>
        <a:prstGeom prst="hexagon">
          <a:avLst>
            <a:gd name="adj" fmla="val 28890"/>
            <a:gd name="vf" fmla="val 115470"/>
          </a:avLst>
        </a:prstGeom>
        <a:solidFill>
          <a:schemeClr val="lt1">
            <a:hueOff val="0"/>
            <a:satOff val="0"/>
            <a:lumOff val="0"/>
            <a:alphaOff val="0"/>
          </a:schemeClr>
        </a:solidFill>
        <a:ln w="635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64B7EBD-EE04-4CC7-B2AA-28AEEC9A628B}">
      <dsp:nvSpPr>
        <dsp:cNvPr id="0" name=""/>
        <dsp:cNvSpPr/>
      </dsp:nvSpPr>
      <dsp:spPr>
        <a:xfrm>
          <a:off x="5546750" y="1252072"/>
          <a:ext cx="1378915" cy="1189320"/>
        </a:xfrm>
        <a:prstGeom prst="hexagon">
          <a:avLst>
            <a:gd name="adj" fmla="val 28890"/>
            <a:gd name="vf" fmla="val 115470"/>
          </a:avLst>
        </a:prstGeom>
        <a:blipFill rotWithShape="0">
          <a:blip xmlns:r="http://schemas.openxmlformats.org/officeDocument/2006/relationships" r:embed="rId5"/>
          <a:stretch>
            <a:fillRect/>
          </a:stretch>
        </a:blipFill>
        <a:ln>
          <a:noFill/>
        </a:ln>
        <a:effectLst>
          <a:outerShdw blurRad="39000" dist="25400" dir="5400000" rotWithShape="0">
            <a:srgbClr val="000000">
              <a:alpha val="38000"/>
            </a:srgbClr>
          </a:outerShdw>
        </a:effectLst>
      </dsp:spPr>
      <dsp:style>
        <a:lnRef idx="0">
          <a:scrgbClr r="0" g="0" b="0"/>
        </a:lnRef>
        <a:fillRef idx="1">
          <a:scrgbClr r="0" g="0" b="0"/>
        </a:fillRef>
        <a:effectRef idx="2">
          <a:scrgbClr r="0" g="0" b="0"/>
        </a:effectRef>
        <a:fontRef idx="minor"/>
      </dsp:style>
    </dsp:sp>
    <dsp:sp modelId="{AF30330F-BE65-4FC3-89C5-C8AC27BD07B6}">
      <dsp:nvSpPr>
        <dsp:cNvPr id="0" name=""/>
        <dsp:cNvSpPr/>
      </dsp:nvSpPr>
      <dsp:spPr>
        <a:xfrm>
          <a:off x="5863132" y="1275870"/>
          <a:ext cx="165506" cy="142786"/>
        </a:xfrm>
        <a:prstGeom prst="hexagon">
          <a:avLst>
            <a:gd name="adj" fmla="val 28890"/>
            <a:gd name="vf" fmla="val 115470"/>
          </a:avLst>
        </a:prstGeom>
        <a:solidFill>
          <a:schemeClr val="lt1">
            <a:hueOff val="0"/>
            <a:satOff val="0"/>
            <a:lumOff val="0"/>
            <a:alphaOff val="0"/>
          </a:schemeClr>
        </a:solidFill>
        <a:ln w="635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74CD89F-A9FD-4010-99F4-EFA178BE3092}">
      <dsp:nvSpPr>
        <dsp:cNvPr id="0" name=""/>
        <dsp:cNvSpPr/>
      </dsp:nvSpPr>
      <dsp:spPr>
        <a:xfrm>
          <a:off x="5551322" y="2523552"/>
          <a:ext cx="1378915" cy="1189320"/>
        </a:xfrm>
        <a:prstGeom prst="hexagon">
          <a:avLst>
            <a:gd name="adj" fmla="val 28890"/>
            <a:gd name="vf" fmla="val 115470"/>
          </a:avLst>
        </a:prstGeom>
        <a:gradFill rotWithShape="0">
          <a:gsLst>
            <a:gs pos="0">
              <a:schemeClr val="lt1">
                <a:hueOff val="0"/>
                <a:satOff val="0"/>
                <a:lumOff val="0"/>
                <a:alphaOff val="0"/>
                <a:shade val="47500"/>
                <a:satMod val="137000"/>
              </a:schemeClr>
            </a:gs>
            <a:gs pos="55000">
              <a:schemeClr val="lt1">
                <a:hueOff val="0"/>
                <a:satOff val="0"/>
                <a:lumOff val="0"/>
                <a:alphaOff val="0"/>
                <a:shade val="69000"/>
                <a:satMod val="137000"/>
              </a:schemeClr>
            </a:gs>
            <a:gs pos="100000">
              <a:schemeClr val="lt1">
                <a:hueOff val="0"/>
                <a:satOff val="0"/>
                <a:lumOff val="0"/>
                <a:alphaOff val="0"/>
                <a:shade val="98000"/>
                <a:satMod val="137000"/>
              </a:schemeClr>
            </a:gs>
          </a:gsLst>
          <a:lin ang="16200000" scaled="0"/>
        </a:gradFill>
        <a:ln w="6350" cap="rnd" cmpd="sng" algn="ctr">
          <a:solidFill>
            <a:schemeClr val="accent1">
              <a:shade val="80000"/>
              <a:hueOff val="0"/>
              <a:satOff val="0"/>
              <a:lumOff val="0"/>
              <a:alphaOff val="0"/>
            </a:schemeClr>
          </a:solidFill>
          <a:prstDash val="solid"/>
        </a:ln>
        <a:effectLst>
          <a:outerShdw blurRad="39000" dist="25400" dir="5400000" rotWithShape="0">
            <a:srgbClr val="000000">
              <a:alpha val="38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n-US" sz="1600" kern="1200" dirty="0" smtClean="0"/>
            <a:t>planning</a:t>
          </a:r>
          <a:endParaRPr lang="en-US" sz="1600" kern="1200" dirty="0"/>
        </a:p>
      </dsp:txBody>
      <dsp:txXfrm>
        <a:off x="5780763" y="2721446"/>
        <a:ext cx="920033" cy="793532"/>
      </dsp:txXfrm>
    </dsp:sp>
    <dsp:sp modelId="{DB177216-316A-493B-AC36-0A9C98B9F46F}">
      <dsp:nvSpPr>
        <dsp:cNvPr id="0" name=""/>
        <dsp:cNvSpPr/>
      </dsp:nvSpPr>
      <dsp:spPr>
        <a:xfrm>
          <a:off x="5875934" y="3537789"/>
          <a:ext cx="165506" cy="142786"/>
        </a:xfrm>
        <a:prstGeom prst="hexagon">
          <a:avLst>
            <a:gd name="adj" fmla="val 28890"/>
            <a:gd name="vf" fmla="val 115470"/>
          </a:avLst>
        </a:prstGeom>
        <a:solidFill>
          <a:schemeClr val="lt1">
            <a:hueOff val="0"/>
            <a:satOff val="0"/>
            <a:lumOff val="0"/>
            <a:alphaOff val="0"/>
          </a:schemeClr>
        </a:solidFill>
        <a:ln w="635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1D60836-A807-44F1-B246-0C3B5A665FC3}">
      <dsp:nvSpPr>
        <dsp:cNvPr id="0" name=""/>
        <dsp:cNvSpPr/>
      </dsp:nvSpPr>
      <dsp:spPr>
        <a:xfrm>
          <a:off x="4442155" y="3158725"/>
          <a:ext cx="1378915" cy="1189320"/>
        </a:xfrm>
        <a:prstGeom prst="hexagon">
          <a:avLst>
            <a:gd name="adj" fmla="val 28890"/>
            <a:gd name="vf" fmla="val 115470"/>
          </a:avLst>
        </a:prstGeom>
        <a:blipFill rotWithShape="0">
          <a:blip xmlns:r="http://schemas.openxmlformats.org/officeDocument/2006/relationships" r:embed="rId6"/>
          <a:stretch>
            <a:fillRect/>
          </a:stretch>
        </a:blipFill>
        <a:ln>
          <a:noFill/>
        </a:ln>
        <a:effectLst>
          <a:outerShdw blurRad="39000" dist="25400" dir="5400000" rotWithShape="0">
            <a:srgbClr val="000000">
              <a:alpha val="38000"/>
            </a:srgbClr>
          </a:outerShdw>
        </a:effectLst>
      </dsp:spPr>
      <dsp:style>
        <a:lnRef idx="0">
          <a:scrgbClr r="0" g="0" b="0"/>
        </a:lnRef>
        <a:fillRef idx="1">
          <a:scrgbClr r="0" g="0" b="0"/>
        </a:fillRef>
        <a:effectRef idx="2">
          <a:scrgbClr r="0" g="0" b="0"/>
        </a:effectRef>
        <a:fontRef idx="minor"/>
      </dsp:style>
    </dsp:sp>
    <dsp:sp modelId="{B4BE188D-7BC0-4C4C-B3A2-0D341C2CAD7C}">
      <dsp:nvSpPr>
        <dsp:cNvPr id="0" name=""/>
        <dsp:cNvSpPr/>
      </dsp:nvSpPr>
      <dsp:spPr>
        <a:xfrm>
          <a:off x="5617159" y="3677743"/>
          <a:ext cx="165506" cy="142786"/>
        </a:xfrm>
        <a:prstGeom prst="hexagon">
          <a:avLst>
            <a:gd name="adj" fmla="val 28890"/>
            <a:gd name="vf" fmla="val 115470"/>
          </a:avLst>
        </a:prstGeom>
        <a:solidFill>
          <a:schemeClr val="lt1">
            <a:hueOff val="0"/>
            <a:satOff val="0"/>
            <a:lumOff val="0"/>
            <a:alphaOff val="0"/>
          </a:schemeClr>
        </a:solidFill>
        <a:ln w="635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D7F892E-B3B6-4ABC-9BFB-3E8B0F7A9B62}">
      <dsp:nvSpPr>
        <dsp:cNvPr id="0" name=""/>
        <dsp:cNvSpPr/>
      </dsp:nvSpPr>
      <dsp:spPr>
        <a:xfrm>
          <a:off x="2214676" y="3154192"/>
          <a:ext cx="1413662" cy="1218784"/>
        </a:xfrm>
        <a:prstGeom prst="hexagon">
          <a:avLst>
            <a:gd name="adj" fmla="val 28890"/>
            <a:gd name="vf" fmla="val 115470"/>
          </a:avLst>
        </a:prstGeom>
        <a:gradFill rotWithShape="0">
          <a:gsLst>
            <a:gs pos="0">
              <a:schemeClr val="lt1">
                <a:hueOff val="0"/>
                <a:satOff val="0"/>
                <a:lumOff val="0"/>
                <a:alphaOff val="0"/>
                <a:shade val="47500"/>
                <a:satMod val="137000"/>
              </a:schemeClr>
            </a:gs>
            <a:gs pos="55000">
              <a:schemeClr val="lt1">
                <a:hueOff val="0"/>
                <a:satOff val="0"/>
                <a:lumOff val="0"/>
                <a:alphaOff val="0"/>
                <a:shade val="69000"/>
                <a:satMod val="137000"/>
              </a:schemeClr>
            </a:gs>
            <a:gs pos="100000">
              <a:schemeClr val="lt1">
                <a:hueOff val="0"/>
                <a:satOff val="0"/>
                <a:lumOff val="0"/>
                <a:alphaOff val="0"/>
                <a:shade val="98000"/>
                <a:satMod val="137000"/>
              </a:schemeClr>
            </a:gs>
          </a:gsLst>
          <a:lin ang="16200000" scaled="0"/>
        </a:gradFill>
        <a:ln w="6350" cap="rnd" cmpd="sng" algn="ctr">
          <a:solidFill>
            <a:schemeClr val="accent1">
              <a:shade val="80000"/>
              <a:hueOff val="0"/>
              <a:satOff val="0"/>
              <a:lumOff val="0"/>
              <a:alphaOff val="0"/>
            </a:schemeClr>
          </a:solidFill>
          <a:prstDash val="solid"/>
        </a:ln>
        <a:effectLst>
          <a:outerShdw blurRad="39000" dist="25400" dir="5400000" rotWithShape="0">
            <a:srgbClr val="000000">
              <a:alpha val="38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n-US" sz="1600" kern="1200" dirty="0" smtClean="0"/>
            <a:t>Cooking</a:t>
          </a:r>
          <a:endParaRPr lang="en-US" sz="1600" kern="1200" dirty="0"/>
        </a:p>
      </dsp:txBody>
      <dsp:txXfrm>
        <a:off x="2449850" y="3356947"/>
        <a:ext cx="943314" cy="813274"/>
      </dsp:txXfrm>
    </dsp:sp>
    <dsp:sp modelId="{796186C4-5574-4F4A-A8E5-34217981B836}">
      <dsp:nvSpPr>
        <dsp:cNvPr id="0" name=""/>
        <dsp:cNvSpPr/>
      </dsp:nvSpPr>
      <dsp:spPr>
        <a:xfrm>
          <a:off x="2273198" y="3678309"/>
          <a:ext cx="165506" cy="142786"/>
        </a:xfrm>
        <a:prstGeom prst="hexagon">
          <a:avLst>
            <a:gd name="adj" fmla="val 28890"/>
            <a:gd name="vf" fmla="val 115470"/>
          </a:avLst>
        </a:prstGeom>
        <a:solidFill>
          <a:schemeClr val="lt1">
            <a:hueOff val="0"/>
            <a:satOff val="0"/>
            <a:lumOff val="0"/>
            <a:alphaOff val="0"/>
          </a:schemeClr>
        </a:solidFill>
        <a:ln w="635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2489CFB-7B91-4597-A56D-E14157F287F7}">
      <dsp:nvSpPr>
        <dsp:cNvPr id="0" name=""/>
        <dsp:cNvSpPr/>
      </dsp:nvSpPr>
      <dsp:spPr>
        <a:xfrm>
          <a:off x="1118311" y="3803531"/>
          <a:ext cx="1378915" cy="1189320"/>
        </a:xfrm>
        <a:prstGeom prst="hexagon">
          <a:avLst>
            <a:gd name="adj" fmla="val 28890"/>
            <a:gd name="vf" fmla="val 115470"/>
          </a:avLst>
        </a:prstGeom>
        <a:blipFill rotWithShape="0">
          <a:blip xmlns:r="http://schemas.openxmlformats.org/officeDocument/2006/relationships" r:embed="rId7"/>
          <a:stretch>
            <a:fillRect/>
          </a:stretch>
        </a:blipFill>
        <a:ln>
          <a:noFill/>
        </a:ln>
        <a:effectLst>
          <a:outerShdw blurRad="39000" dist="25400" dir="5400000" rotWithShape="0">
            <a:srgbClr val="000000">
              <a:alpha val="38000"/>
            </a:srgbClr>
          </a:outerShdw>
        </a:effectLst>
      </dsp:spPr>
      <dsp:style>
        <a:lnRef idx="0">
          <a:scrgbClr r="0" g="0" b="0"/>
        </a:lnRef>
        <a:fillRef idx="1">
          <a:scrgbClr r="0" g="0" b="0"/>
        </a:fillRef>
        <a:effectRef idx="2">
          <a:scrgbClr r="0" g="0" b="0"/>
        </a:effectRef>
        <a:fontRef idx="minor"/>
      </dsp:style>
    </dsp:sp>
    <dsp:sp modelId="{35206BFE-8A7B-40E5-980F-2912AC0B92F1}">
      <dsp:nvSpPr>
        <dsp:cNvPr id="0" name=""/>
        <dsp:cNvSpPr/>
      </dsp:nvSpPr>
      <dsp:spPr>
        <a:xfrm>
          <a:off x="2014423" y="3835828"/>
          <a:ext cx="165506" cy="142786"/>
        </a:xfrm>
        <a:prstGeom prst="hexagon">
          <a:avLst>
            <a:gd name="adj" fmla="val 28890"/>
            <a:gd name="vf" fmla="val 115470"/>
          </a:avLst>
        </a:prstGeom>
        <a:solidFill>
          <a:schemeClr val="lt1">
            <a:hueOff val="0"/>
            <a:satOff val="0"/>
            <a:lumOff val="0"/>
            <a:alphaOff val="0"/>
          </a:schemeClr>
        </a:solidFill>
        <a:ln w="635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7155100-6D37-4443-9B0A-319A6F39E6EF}">
      <dsp:nvSpPr>
        <dsp:cNvPr id="0" name=""/>
        <dsp:cNvSpPr/>
      </dsp:nvSpPr>
      <dsp:spPr>
        <a:xfrm>
          <a:off x="6655003" y="3164391"/>
          <a:ext cx="1378915" cy="1189320"/>
        </a:xfrm>
        <a:prstGeom prst="hexagon">
          <a:avLst>
            <a:gd name="adj" fmla="val 28890"/>
            <a:gd name="vf" fmla="val 115470"/>
          </a:avLst>
        </a:prstGeom>
        <a:gradFill rotWithShape="0">
          <a:gsLst>
            <a:gs pos="0">
              <a:schemeClr val="lt1">
                <a:hueOff val="0"/>
                <a:satOff val="0"/>
                <a:lumOff val="0"/>
                <a:alphaOff val="0"/>
                <a:shade val="47500"/>
                <a:satMod val="137000"/>
              </a:schemeClr>
            </a:gs>
            <a:gs pos="55000">
              <a:schemeClr val="lt1">
                <a:hueOff val="0"/>
                <a:satOff val="0"/>
                <a:lumOff val="0"/>
                <a:alphaOff val="0"/>
                <a:shade val="69000"/>
                <a:satMod val="137000"/>
              </a:schemeClr>
            </a:gs>
            <a:gs pos="100000">
              <a:schemeClr val="lt1">
                <a:hueOff val="0"/>
                <a:satOff val="0"/>
                <a:lumOff val="0"/>
                <a:alphaOff val="0"/>
                <a:shade val="98000"/>
                <a:satMod val="137000"/>
              </a:schemeClr>
            </a:gs>
          </a:gsLst>
          <a:lin ang="16200000" scaled="0"/>
        </a:gradFill>
        <a:ln w="6350" cap="rnd" cmpd="sng" algn="ctr">
          <a:solidFill>
            <a:schemeClr val="accent1">
              <a:shade val="80000"/>
              <a:hueOff val="0"/>
              <a:satOff val="0"/>
              <a:lumOff val="0"/>
              <a:alphaOff val="0"/>
            </a:schemeClr>
          </a:solidFill>
          <a:prstDash val="solid"/>
        </a:ln>
        <a:effectLst>
          <a:outerShdw blurRad="39000" dist="25400" dir="5400000" rotWithShape="0">
            <a:srgbClr val="000000">
              <a:alpha val="38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n-US" sz="1600" kern="1200" dirty="0" smtClean="0"/>
            <a:t>accounting</a:t>
          </a:r>
          <a:endParaRPr lang="en-US" sz="1600" kern="1200" dirty="0"/>
        </a:p>
      </dsp:txBody>
      <dsp:txXfrm>
        <a:off x="6884444" y="3362285"/>
        <a:ext cx="920033" cy="793532"/>
      </dsp:txXfrm>
    </dsp:sp>
    <dsp:sp modelId="{FB4AC13C-677A-45C3-A4D8-E7BD7837D5B1}">
      <dsp:nvSpPr>
        <dsp:cNvPr id="0" name=""/>
        <dsp:cNvSpPr/>
      </dsp:nvSpPr>
      <dsp:spPr>
        <a:xfrm>
          <a:off x="6981444" y="4186561"/>
          <a:ext cx="165506" cy="142786"/>
        </a:xfrm>
        <a:prstGeom prst="hexagon">
          <a:avLst>
            <a:gd name="adj" fmla="val 28890"/>
            <a:gd name="vf" fmla="val 115470"/>
          </a:avLst>
        </a:prstGeom>
        <a:solidFill>
          <a:schemeClr val="lt1">
            <a:hueOff val="0"/>
            <a:satOff val="0"/>
            <a:lumOff val="0"/>
            <a:alphaOff val="0"/>
          </a:schemeClr>
        </a:solidFill>
        <a:ln w="635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A105380-2232-416B-933F-94C49AC11DDA}">
      <dsp:nvSpPr>
        <dsp:cNvPr id="0" name=""/>
        <dsp:cNvSpPr/>
      </dsp:nvSpPr>
      <dsp:spPr>
        <a:xfrm>
          <a:off x="5544921" y="3805797"/>
          <a:ext cx="1378915" cy="1189320"/>
        </a:xfrm>
        <a:prstGeom prst="hexagon">
          <a:avLst>
            <a:gd name="adj" fmla="val 28890"/>
            <a:gd name="vf" fmla="val 115470"/>
          </a:avLst>
        </a:prstGeom>
        <a:blipFill rotWithShape="0">
          <a:blip xmlns:r="http://schemas.openxmlformats.org/officeDocument/2006/relationships" r:embed="rId8"/>
          <a:stretch>
            <a:fillRect/>
          </a:stretch>
        </a:blipFill>
        <a:ln>
          <a:noFill/>
        </a:ln>
        <a:effectLst>
          <a:outerShdw blurRad="39000" dist="25400" dir="5400000" rotWithShape="0">
            <a:srgbClr val="000000">
              <a:alpha val="38000"/>
            </a:srgbClr>
          </a:outerShdw>
        </a:effectLst>
      </dsp:spPr>
      <dsp:style>
        <a:lnRef idx="0">
          <a:scrgbClr r="0" g="0" b="0"/>
        </a:lnRef>
        <a:fillRef idx="1">
          <a:scrgbClr r="0" g="0" b="0"/>
        </a:fillRef>
        <a:effectRef idx="2">
          <a:scrgbClr r="0" g="0" b="0"/>
        </a:effectRef>
        <a:fontRef idx="minor"/>
      </dsp:style>
    </dsp:sp>
    <dsp:sp modelId="{3F6A4489-0B22-4645-BEC8-0021205D905D}">
      <dsp:nvSpPr>
        <dsp:cNvPr id="0" name=""/>
        <dsp:cNvSpPr/>
      </dsp:nvSpPr>
      <dsp:spPr>
        <a:xfrm>
          <a:off x="6730898" y="4322548"/>
          <a:ext cx="165506" cy="142786"/>
        </a:xfrm>
        <a:prstGeom prst="hexagon">
          <a:avLst>
            <a:gd name="adj" fmla="val 28890"/>
            <a:gd name="vf" fmla="val 115470"/>
          </a:avLst>
        </a:prstGeom>
        <a:solidFill>
          <a:schemeClr val="lt1">
            <a:hueOff val="0"/>
            <a:satOff val="0"/>
            <a:lumOff val="0"/>
            <a:alphaOff val="0"/>
          </a:schemeClr>
        </a:solidFill>
        <a:ln w="635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6139C47-5AC1-4BB6-A4FC-4637E0936333}">
      <dsp:nvSpPr>
        <dsp:cNvPr id="0" name=""/>
        <dsp:cNvSpPr/>
      </dsp:nvSpPr>
      <dsp:spPr>
        <a:xfrm>
          <a:off x="6639458" y="595935"/>
          <a:ext cx="1413662" cy="1218784"/>
        </a:xfrm>
        <a:prstGeom prst="hexagon">
          <a:avLst>
            <a:gd name="adj" fmla="val 28890"/>
            <a:gd name="vf" fmla="val 115470"/>
          </a:avLst>
        </a:prstGeom>
        <a:gradFill rotWithShape="0">
          <a:gsLst>
            <a:gs pos="0">
              <a:schemeClr val="lt1">
                <a:hueOff val="0"/>
                <a:satOff val="0"/>
                <a:lumOff val="0"/>
                <a:alphaOff val="0"/>
                <a:shade val="47500"/>
                <a:satMod val="137000"/>
              </a:schemeClr>
            </a:gs>
            <a:gs pos="55000">
              <a:schemeClr val="lt1">
                <a:hueOff val="0"/>
                <a:satOff val="0"/>
                <a:lumOff val="0"/>
                <a:alphaOff val="0"/>
                <a:shade val="69000"/>
                <a:satMod val="137000"/>
              </a:schemeClr>
            </a:gs>
            <a:gs pos="100000">
              <a:schemeClr val="lt1">
                <a:hueOff val="0"/>
                <a:satOff val="0"/>
                <a:lumOff val="0"/>
                <a:alphaOff val="0"/>
                <a:shade val="98000"/>
                <a:satMod val="137000"/>
              </a:schemeClr>
            </a:gs>
          </a:gsLst>
          <a:lin ang="16200000" scaled="0"/>
        </a:gradFill>
        <a:ln w="6350" cap="rnd" cmpd="sng" algn="ctr">
          <a:solidFill>
            <a:schemeClr val="accent1">
              <a:shade val="80000"/>
              <a:hueOff val="0"/>
              <a:satOff val="0"/>
              <a:lumOff val="0"/>
              <a:alphaOff val="0"/>
            </a:schemeClr>
          </a:solidFill>
          <a:prstDash val="solid"/>
        </a:ln>
        <a:effectLst>
          <a:outerShdw blurRad="39000" dist="25400" dir="5400000" rotWithShape="0">
            <a:srgbClr val="000000">
              <a:alpha val="38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n-US" sz="1600" kern="1200" dirty="0" smtClean="0"/>
            <a:t>technology basics</a:t>
          </a:r>
          <a:endParaRPr lang="en-US" sz="1600" kern="1200" dirty="0"/>
        </a:p>
      </dsp:txBody>
      <dsp:txXfrm>
        <a:off x="6874632" y="798690"/>
        <a:ext cx="943314" cy="813274"/>
      </dsp:txXfrm>
    </dsp:sp>
    <dsp:sp modelId="{942562B5-BFD1-4DF1-B43F-800319169365}">
      <dsp:nvSpPr>
        <dsp:cNvPr id="0" name=""/>
        <dsp:cNvSpPr/>
      </dsp:nvSpPr>
      <dsp:spPr>
        <a:xfrm>
          <a:off x="7552029" y="1632270"/>
          <a:ext cx="165506" cy="142786"/>
        </a:xfrm>
        <a:prstGeom prst="hexagon">
          <a:avLst>
            <a:gd name="adj" fmla="val 28890"/>
            <a:gd name="vf" fmla="val 115470"/>
          </a:avLst>
        </a:prstGeom>
        <a:solidFill>
          <a:schemeClr val="lt1">
            <a:hueOff val="0"/>
            <a:satOff val="0"/>
            <a:lumOff val="0"/>
            <a:alphaOff val="0"/>
          </a:schemeClr>
        </a:solidFill>
        <a:ln w="635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91F545E-B3EC-4ACD-9410-BC63AECBA6D8}">
      <dsp:nvSpPr>
        <dsp:cNvPr id="0" name=""/>
        <dsp:cNvSpPr/>
      </dsp:nvSpPr>
      <dsp:spPr>
        <a:xfrm>
          <a:off x="6655917" y="1886112"/>
          <a:ext cx="1378915" cy="1189320"/>
        </a:xfrm>
        <a:prstGeom prst="hexagon">
          <a:avLst>
            <a:gd name="adj" fmla="val 28890"/>
            <a:gd name="vf" fmla="val 115470"/>
          </a:avLst>
        </a:prstGeom>
        <a:blipFill rotWithShape="0">
          <a:blip xmlns:r="http://schemas.openxmlformats.org/officeDocument/2006/relationships" r:embed="rId9"/>
          <a:stretch>
            <a:fillRect/>
          </a:stretch>
        </a:blipFill>
        <a:ln>
          <a:noFill/>
        </a:ln>
        <a:effectLst>
          <a:outerShdw blurRad="39000" dist="25400" dir="5400000" rotWithShape="0">
            <a:srgbClr val="000000">
              <a:alpha val="38000"/>
            </a:srgbClr>
          </a:outerShdw>
        </a:effectLst>
      </dsp:spPr>
      <dsp:style>
        <a:lnRef idx="0">
          <a:scrgbClr r="0" g="0" b="0"/>
        </a:lnRef>
        <a:fillRef idx="1">
          <a:scrgbClr r="0" g="0" b="0"/>
        </a:fillRef>
        <a:effectRef idx="2">
          <a:scrgbClr r="0" g="0" b="0"/>
        </a:effectRef>
        <a:fontRef idx="minor"/>
      </dsp:style>
    </dsp:sp>
    <dsp:sp modelId="{99D65008-74E0-4FD2-B9C4-F0129D84A440}">
      <dsp:nvSpPr>
        <dsp:cNvPr id="0" name=""/>
        <dsp:cNvSpPr/>
      </dsp:nvSpPr>
      <dsp:spPr>
        <a:xfrm>
          <a:off x="7552029" y="1918409"/>
          <a:ext cx="165506" cy="142786"/>
        </a:xfrm>
        <a:prstGeom prst="hexagon">
          <a:avLst>
            <a:gd name="adj" fmla="val 28890"/>
            <a:gd name="vf" fmla="val 115470"/>
          </a:avLst>
        </a:prstGeom>
        <a:solidFill>
          <a:schemeClr val="lt1">
            <a:hueOff val="0"/>
            <a:satOff val="0"/>
            <a:lumOff val="0"/>
            <a:alphaOff val="0"/>
          </a:schemeClr>
        </a:solidFill>
        <a:ln w="635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45E464B-99FA-476F-AAA4-F5ED5C34926E}">
      <dsp:nvSpPr>
        <dsp:cNvPr id="0" name=""/>
        <dsp:cNvSpPr/>
      </dsp:nvSpPr>
      <dsp:spPr>
        <a:xfrm>
          <a:off x="3331159" y="3805797"/>
          <a:ext cx="1378915" cy="1189320"/>
        </a:xfrm>
        <a:prstGeom prst="hexagon">
          <a:avLst>
            <a:gd name="adj" fmla="val 28890"/>
            <a:gd name="vf" fmla="val 115470"/>
          </a:avLst>
        </a:prstGeom>
        <a:gradFill rotWithShape="0">
          <a:gsLst>
            <a:gs pos="0">
              <a:schemeClr val="lt1">
                <a:hueOff val="0"/>
                <a:satOff val="0"/>
                <a:lumOff val="0"/>
                <a:alphaOff val="0"/>
                <a:shade val="47500"/>
                <a:satMod val="137000"/>
              </a:schemeClr>
            </a:gs>
            <a:gs pos="55000">
              <a:schemeClr val="lt1">
                <a:hueOff val="0"/>
                <a:satOff val="0"/>
                <a:lumOff val="0"/>
                <a:alphaOff val="0"/>
                <a:shade val="69000"/>
                <a:satMod val="137000"/>
              </a:schemeClr>
            </a:gs>
            <a:gs pos="100000">
              <a:schemeClr val="lt1">
                <a:hueOff val="0"/>
                <a:satOff val="0"/>
                <a:lumOff val="0"/>
                <a:alphaOff val="0"/>
                <a:shade val="98000"/>
                <a:satMod val="137000"/>
              </a:schemeClr>
            </a:gs>
          </a:gsLst>
          <a:lin ang="16200000" scaled="0"/>
        </a:gradFill>
        <a:ln w="6350" cap="rnd" cmpd="sng" algn="ctr">
          <a:solidFill>
            <a:schemeClr val="accent1">
              <a:shade val="80000"/>
              <a:hueOff val="0"/>
              <a:satOff val="0"/>
              <a:lumOff val="0"/>
              <a:alphaOff val="0"/>
            </a:schemeClr>
          </a:solidFill>
          <a:prstDash val="solid"/>
        </a:ln>
        <a:effectLst>
          <a:outerShdw blurRad="39000" dist="25400" dir="5400000" rotWithShape="0">
            <a:srgbClr val="000000">
              <a:alpha val="38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n-US" sz="1600" kern="1200" dirty="0" smtClean="0"/>
            <a:t>Decorating</a:t>
          </a:r>
          <a:endParaRPr lang="en-US" sz="1600" kern="1200" dirty="0"/>
        </a:p>
      </dsp:txBody>
      <dsp:txXfrm>
        <a:off x="3560600" y="4003691"/>
        <a:ext cx="920033" cy="793532"/>
      </dsp:txXfrm>
    </dsp:sp>
    <dsp:sp modelId="{A5131E14-8BED-45DA-B572-91BCDFDB2513}">
      <dsp:nvSpPr>
        <dsp:cNvPr id="0" name=""/>
        <dsp:cNvSpPr/>
      </dsp:nvSpPr>
      <dsp:spPr>
        <a:xfrm>
          <a:off x="3655771" y="4820034"/>
          <a:ext cx="165506" cy="142786"/>
        </a:xfrm>
        <a:prstGeom prst="hexagon">
          <a:avLst>
            <a:gd name="adj" fmla="val 28890"/>
            <a:gd name="vf" fmla="val 115470"/>
          </a:avLst>
        </a:prstGeom>
        <a:solidFill>
          <a:schemeClr val="lt1">
            <a:hueOff val="0"/>
            <a:satOff val="0"/>
            <a:lumOff val="0"/>
            <a:alphaOff val="0"/>
          </a:schemeClr>
        </a:solidFill>
        <a:ln w="635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088C872-D964-4E43-812E-FF3C13AE6FBE}">
      <dsp:nvSpPr>
        <dsp:cNvPr id="0" name=""/>
        <dsp:cNvSpPr/>
      </dsp:nvSpPr>
      <dsp:spPr>
        <a:xfrm>
          <a:off x="2221992" y="4441537"/>
          <a:ext cx="1378915" cy="1189320"/>
        </a:xfrm>
        <a:prstGeom prst="hexagon">
          <a:avLst>
            <a:gd name="adj" fmla="val 28890"/>
            <a:gd name="vf" fmla="val 115470"/>
          </a:avLst>
        </a:prstGeom>
        <a:blipFill rotWithShape="0">
          <a:blip xmlns:r="http://schemas.openxmlformats.org/officeDocument/2006/relationships" r:embed="rId10"/>
          <a:stretch>
            <a:fillRect/>
          </a:stretch>
        </a:blipFill>
        <a:ln>
          <a:noFill/>
        </a:ln>
        <a:effectLst>
          <a:outerShdw blurRad="39000" dist="25400" dir="5400000" rotWithShape="0">
            <a:srgbClr val="000000">
              <a:alpha val="38000"/>
            </a:srgbClr>
          </a:outerShdw>
        </a:effectLst>
      </dsp:spPr>
      <dsp:style>
        <a:lnRef idx="0">
          <a:scrgbClr r="0" g="0" b="0"/>
        </a:lnRef>
        <a:fillRef idx="1">
          <a:scrgbClr r="0" g="0" b="0"/>
        </a:fillRef>
        <a:effectRef idx="2">
          <a:scrgbClr r="0" g="0" b="0"/>
        </a:effectRef>
        <a:fontRef idx="minor"/>
      </dsp:style>
    </dsp:sp>
    <dsp:sp modelId="{E6A9DA2C-3E0B-4DE4-9002-2A20DF111487}">
      <dsp:nvSpPr>
        <dsp:cNvPr id="0" name=""/>
        <dsp:cNvSpPr/>
      </dsp:nvSpPr>
      <dsp:spPr>
        <a:xfrm>
          <a:off x="3396996" y="4960554"/>
          <a:ext cx="165506" cy="142786"/>
        </a:xfrm>
        <a:prstGeom prst="hexagon">
          <a:avLst>
            <a:gd name="adj" fmla="val 28890"/>
            <a:gd name="vf" fmla="val 115470"/>
          </a:avLst>
        </a:prstGeom>
        <a:solidFill>
          <a:schemeClr val="lt1">
            <a:hueOff val="0"/>
            <a:satOff val="0"/>
            <a:lumOff val="0"/>
            <a:alphaOff val="0"/>
          </a:schemeClr>
        </a:solidFill>
        <a:ln w="635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66FE176-14A9-4A34-AC1A-1BC0E89FC60E}">
      <dsp:nvSpPr>
        <dsp:cNvPr id="0" name=""/>
        <dsp:cNvSpPr/>
      </dsp:nvSpPr>
      <dsp:spPr>
        <a:xfrm>
          <a:off x="5549493" y="5072744"/>
          <a:ext cx="1378915" cy="1189320"/>
        </a:xfrm>
        <a:prstGeom prst="hexagon">
          <a:avLst>
            <a:gd name="adj" fmla="val 28890"/>
            <a:gd name="vf" fmla="val 115470"/>
          </a:avLst>
        </a:prstGeom>
        <a:gradFill rotWithShape="0">
          <a:gsLst>
            <a:gs pos="0">
              <a:schemeClr val="lt1">
                <a:hueOff val="0"/>
                <a:satOff val="0"/>
                <a:lumOff val="0"/>
                <a:alphaOff val="0"/>
                <a:shade val="47500"/>
                <a:satMod val="137000"/>
              </a:schemeClr>
            </a:gs>
            <a:gs pos="55000">
              <a:schemeClr val="lt1">
                <a:hueOff val="0"/>
                <a:satOff val="0"/>
                <a:lumOff val="0"/>
                <a:alphaOff val="0"/>
                <a:shade val="69000"/>
                <a:satMod val="137000"/>
              </a:schemeClr>
            </a:gs>
            <a:gs pos="100000">
              <a:schemeClr val="lt1">
                <a:hueOff val="0"/>
                <a:satOff val="0"/>
                <a:lumOff val="0"/>
                <a:alphaOff val="0"/>
                <a:shade val="98000"/>
                <a:satMod val="137000"/>
              </a:schemeClr>
            </a:gs>
          </a:gsLst>
          <a:lin ang="16200000" scaled="0"/>
        </a:gradFill>
        <a:ln w="6350" cap="rnd" cmpd="sng" algn="ctr">
          <a:solidFill>
            <a:schemeClr val="accent1">
              <a:shade val="80000"/>
              <a:hueOff val="0"/>
              <a:satOff val="0"/>
              <a:lumOff val="0"/>
              <a:alphaOff val="0"/>
            </a:schemeClr>
          </a:solidFill>
          <a:prstDash val="solid"/>
        </a:ln>
        <a:effectLst>
          <a:outerShdw blurRad="39000" dist="25400" dir="5400000" rotWithShape="0">
            <a:srgbClr val="000000">
              <a:alpha val="38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n-US" sz="1600" kern="1200" dirty="0" smtClean="0"/>
            <a:t>Cleaning</a:t>
          </a:r>
          <a:endParaRPr lang="en-US" sz="1600" kern="1200" dirty="0"/>
        </a:p>
      </dsp:txBody>
      <dsp:txXfrm>
        <a:off x="5778934" y="5270638"/>
        <a:ext cx="920033" cy="793532"/>
      </dsp:txXfrm>
    </dsp:sp>
    <dsp:sp modelId="{BC3C05E6-7F06-4E2D-A77D-6FD1B70677D0}">
      <dsp:nvSpPr>
        <dsp:cNvPr id="0" name=""/>
        <dsp:cNvSpPr/>
      </dsp:nvSpPr>
      <dsp:spPr>
        <a:xfrm>
          <a:off x="5580583" y="5596294"/>
          <a:ext cx="165506" cy="142786"/>
        </a:xfrm>
        <a:prstGeom prst="hexagon">
          <a:avLst>
            <a:gd name="adj" fmla="val 28890"/>
            <a:gd name="vf" fmla="val 115470"/>
          </a:avLst>
        </a:prstGeom>
        <a:solidFill>
          <a:schemeClr val="lt1">
            <a:hueOff val="0"/>
            <a:satOff val="0"/>
            <a:lumOff val="0"/>
            <a:alphaOff val="0"/>
          </a:schemeClr>
        </a:solidFill>
        <a:ln w="635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B6ABAFA-1260-4362-BD1E-F39A26A71228}">
      <dsp:nvSpPr>
        <dsp:cNvPr id="0" name=""/>
        <dsp:cNvSpPr/>
      </dsp:nvSpPr>
      <dsp:spPr>
        <a:xfrm>
          <a:off x="4424781" y="4428505"/>
          <a:ext cx="1413662" cy="1218784"/>
        </a:xfrm>
        <a:prstGeom prst="hexagon">
          <a:avLst>
            <a:gd name="adj" fmla="val 28890"/>
            <a:gd name="vf" fmla="val 115470"/>
          </a:avLst>
        </a:prstGeom>
        <a:blipFill rotWithShape="0">
          <a:blip xmlns:r="http://schemas.openxmlformats.org/officeDocument/2006/relationships" r:embed="rId11"/>
          <a:stretch>
            <a:fillRect/>
          </a:stretch>
        </a:blipFill>
        <a:ln>
          <a:noFill/>
        </a:ln>
        <a:effectLst>
          <a:outerShdw blurRad="39000" dist="25400" dir="5400000" rotWithShape="0">
            <a:srgbClr val="000000">
              <a:alpha val="38000"/>
            </a:srgbClr>
          </a:outerShdw>
        </a:effectLst>
      </dsp:spPr>
      <dsp:style>
        <a:lnRef idx="0">
          <a:scrgbClr r="0" g="0" b="0"/>
        </a:lnRef>
        <a:fillRef idx="1">
          <a:scrgbClr r="0" g="0" b="0"/>
        </a:fillRef>
        <a:effectRef idx="2">
          <a:scrgbClr r="0" g="0" b="0"/>
        </a:effectRef>
        <a:fontRef idx="minor"/>
      </dsp:style>
    </dsp:sp>
    <dsp:sp modelId="{E3B7FE7E-884E-4B5F-BBA9-DB3213722A97}">
      <dsp:nvSpPr>
        <dsp:cNvPr id="0" name=""/>
        <dsp:cNvSpPr/>
      </dsp:nvSpPr>
      <dsp:spPr>
        <a:xfrm>
          <a:off x="5337352" y="5464840"/>
          <a:ext cx="165506" cy="142786"/>
        </a:xfrm>
        <a:prstGeom prst="hexagon">
          <a:avLst>
            <a:gd name="adj" fmla="val 28890"/>
            <a:gd name="vf" fmla="val 115470"/>
          </a:avLst>
        </a:prstGeom>
        <a:solidFill>
          <a:schemeClr val="lt1">
            <a:hueOff val="0"/>
            <a:satOff val="0"/>
            <a:lumOff val="0"/>
            <a:alphaOff val="0"/>
          </a:schemeClr>
        </a:solidFill>
        <a:ln w="635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D46687D-198D-4911-B163-143A4A117129}">
      <dsp:nvSpPr>
        <dsp:cNvPr id="0" name=""/>
        <dsp:cNvSpPr/>
      </dsp:nvSpPr>
      <dsp:spPr>
        <a:xfrm>
          <a:off x="6655917" y="4434171"/>
          <a:ext cx="1378915" cy="1189320"/>
        </a:xfrm>
        <a:prstGeom prst="hexagon">
          <a:avLst>
            <a:gd name="adj" fmla="val 28890"/>
            <a:gd name="vf" fmla="val 115470"/>
          </a:avLst>
        </a:prstGeom>
        <a:gradFill rotWithShape="0">
          <a:gsLst>
            <a:gs pos="0">
              <a:schemeClr val="lt1">
                <a:hueOff val="0"/>
                <a:satOff val="0"/>
                <a:lumOff val="0"/>
                <a:alphaOff val="0"/>
                <a:shade val="47500"/>
                <a:satMod val="137000"/>
              </a:schemeClr>
            </a:gs>
            <a:gs pos="55000">
              <a:schemeClr val="lt1">
                <a:hueOff val="0"/>
                <a:satOff val="0"/>
                <a:lumOff val="0"/>
                <a:alphaOff val="0"/>
                <a:shade val="69000"/>
                <a:satMod val="137000"/>
              </a:schemeClr>
            </a:gs>
            <a:gs pos="100000">
              <a:schemeClr val="lt1">
                <a:hueOff val="0"/>
                <a:satOff val="0"/>
                <a:lumOff val="0"/>
                <a:alphaOff val="0"/>
                <a:shade val="98000"/>
                <a:satMod val="137000"/>
              </a:schemeClr>
            </a:gs>
          </a:gsLst>
          <a:lin ang="16200000" scaled="0"/>
        </a:gradFill>
        <a:ln w="6350" cap="rnd" cmpd="sng" algn="ctr">
          <a:solidFill>
            <a:schemeClr val="accent1">
              <a:shade val="80000"/>
              <a:hueOff val="0"/>
              <a:satOff val="0"/>
              <a:lumOff val="0"/>
              <a:alphaOff val="0"/>
            </a:schemeClr>
          </a:solidFill>
          <a:prstDash val="solid"/>
        </a:ln>
        <a:effectLst>
          <a:outerShdw blurRad="39000" dist="25400" dir="5400000" rotWithShape="0">
            <a:srgbClr val="000000">
              <a:alpha val="38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n-US" sz="1600" kern="1200" dirty="0" smtClean="0"/>
            <a:t>fixing utilities</a:t>
          </a:r>
          <a:endParaRPr lang="en-US" sz="1600" kern="1200" dirty="0"/>
        </a:p>
      </dsp:txBody>
      <dsp:txXfrm>
        <a:off x="6885358" y="4632065"/>
        <a:ext cx="920033" cy="793532"/>
      </dsp:txXfrm>
    </dsp:sp>
    <dsp:sp modelId="{A44ACD85-A883-4380-8C36-DCE9FDB4440F}">
      <dsp:nvSpPr>
        <dsp:cNvPr id="0" name=""/>
        <dsp:cNvSpPr/>
      </dsp:nvSpPr>
      <dsp:spPr>
        <a:xfrm>
          <a:off x="7830921" y="4953188"/>
          <a:ext cx="165506" cy="142786"/>
        </a:xfrm>
        <a:prstGeom prst="hexagon">
          <a:avLst>
            <a:gd name="adj" fmla="val 28890"/>
            <a:gd name="vf" fmla="val 115470"/>
          </a:avLst>
        </a:prstGeom>
        <a:solidFill>
          <a:schemeClr val="lt1">
            <a:hueOff val="0"/>
            <a:satOff val="0"/>
            <a:lumOff val="0"/>
            <a:alphaOff val="0"/>
          </a:schemeClr>
        </a:solidFill>
        <a:ln w="635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5ABD989-F5D1-45AC-9139-88B3C9383D06}">
      <dsp:nvSpPr>
        <dsp:cNvPr id="0" name=""/>
        <dsp:cNvSpPr/>
      </dsp:nvSpPr>
      <dsp:spPr>
        <a:xfrm>
          <a:off x="7765084" y="3798431"/>
          <a:ext cx="1378915" cy="1189320"/>
        </a:xfrm>
        <a:prstGeom prst="hexagon">
          <a:avLst>
            <a:gd name="adj" fmla="val 28890"/>
            <a:gd name="vf" fmla="val 115470"/>
          </a:avLst>
        </a:prstGeom>
        <a:blipFill rotWithShape="0">
          <a:blip xmlns:r="http://schemas.openxmlformats.org/officeDocument/2006/relationships" r:embed="rId12"/>
          <a:stretch>
            <a:fillRect/>
          </a:stretch>
        </a:blipFill>
        <a:ln>
          <a:noFill/>
        </a:ln>
        <a:effectLst>
          <a:outerShdw blurRad="39000" dist="25400" dir="5400000" rotWithShape="0">
            <a:srgbClr val="000000">
              <a:alpha val="38000"/>
            </a:srgbClr>
          </a:outerShdw>
        </a:effectLst>
      </dsp:spPr>
      <dsp:style>
        <a:lnRef idx="0">
          <a:scrgbClr r="0" g="0" b="0"/>
        </a:lnRef>
        <a:fillRef idx="1">
          <a:scrgbClr r="0" g="0" b="0"/>
        </a:fillRef>
        <a:effectRef idx="2">
          <a:scrgbClr r="0" g="0" b="0"/>
        </a:effectRef>
        <a:fontRef idx="minor"/>
      </dsp:style>
    </dsp:sp>
    <dsp:sp modelId="{3DE99F42-A6F8-4BBA-90EC-6D9FE502D076}">
      <dsp:nvSpPr>
        <dsp:cNvPr id="0" name=""/>
        <dsp:cNvSpPr/>
      </dsp:nvSpPr>
      <dsp:spPr>
        <a:xfrm>
          <a:off x="8089696" y="4812668"/>
          <a:ext cx="165506" cy="142786"/>
        </a:xfrm>
        <a:prstGeom prst="hexagon">
          <a:avLst>
            <a:gd name="adj" fmla="val 28890"/>
            <a:gd name="vf" fmla="val 115470"/>
          </a:avLst>
        </a:prstGeom>
        <a:solidFill>
          <a:schemeClr val="lt1">
            <a:hueOff val="0"/>
            <a:satOff val="0"/>
            <a:lumOff val="0"/>
            <a:alphaOff val="0"/>
          </a:schemeClr>
        </a:solidFill>
        <a:ln w="635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8/layout/HexagonCluster#2">
  <dgm:title val=""/>
  <dgm:desc val=""/>
  <dgm:catLst>
    <dgm:cat type="picture" pri="24000"/>
    <dgm:cat type="relationship" pri="500"/>
    <dgm:cat type="pictureconvert" pri="24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656"/>
        </dgm:alg>
        <dgm:constrLst>
          <dgm:constr type="primFontSz" for="des" ptType="node" op="equ" val="65"/>
          <dgm:constr type="l" for="ch" forName="text_1" refType="w" fact="0.4493"/>
          <dgm:constr type="t" for="ch" forName="text_1" refType="h" fact="0.3516"/>
          <dgm:constr type="w" for="ch" forName="text_1" refType="w" fact="0.5507"/>
          <dgm:constr type="h" for="ch" forName="text_1" refType="h" fact="0.6484"/>
          <dgm:constr type="l" for="ch" forName="text_accent_1" refType="w" fact="0.4616"/>
          <dgm:constr type="t" for="ch" forName="text_accent_1" refType="h" fact="0.6369"/>
          <dgm:constr type="w" for="ch" forName="text_accent_1" refType="w" fact="0.066"/>
          <dgm:constr type="h" for="ch" forName="text_accent_1" refType="h" fact="0.0777"/>
          <dgm:constr type="l" for="ch" forName="image_1" refType="w" fact="0"/>
          <dgm:constr type="t" for="ch" forName="image_1" refType="h" fact="0"/>
          <dgm:constr type="w" for="ch" forName="image_1" refType="w" fact="0.5644"/>
          <dgm:constr type="h" for="ch" forName="image_1" refType="h" fact="0.6645"/>
          <dgm:constr type="l" for="ch" forName="image_accent_1" refType="w" fact="0.3643"/>
          <dgm:constr type="t" for="ch" forName="image_accent_1" refType="h" fact="0.5653"/>
          <dgm:constr type="w" for="ch" forName="image_accent_1" refType="w" fact="0.066"/>
          <dgm:constr type="h" for="ch" forName="image_accent_1" refType="h" fact="0.0777"/>
        </dgm:constrLst>
      </dgm:if>
      <dgm:if name="Name3" axis="ch" ptType="node" func="cnt" op="equ" val="2">
        <dgm:alg type="composite">
          <dgm:param type="ar" val="2.5781"/>
        </dgm:alg>
        <dgm:constrLst>
          <dgm:constr type="primFontSz" for="des" ptType="node" op="equ" val="65"/>
          <dgm:constr type="l" for="ch" forName="text_1" refType="w" fact="0.238"/>
          <dgm:constr type="t" for="ch" forName="text_1" refType="h" fact="0.3516"/>
          <dgm:constr type="w" for="ch" forName="text_1" refType="w" fact="0.2917"/>
          <dgm:constr type="h" for="ch" forName="text_1" refType="h" fact="0.6484"/>
          <dgm:constr type="l" for="ch" forName="text_accent_1" refType="w" fact="0.2445"/>
          <dgm:constr type="t" for="ch" forName="text_accent_1" refType="h" fact="0.6369"/>
          <dgm:constr type="w" for="ch" forName="text_accent_1" refType="w" fact="0.0349"/>
          <dgm:constr type="h" for="ch" forName="text_accent_1" refType="h" fact="0.0777"/>
          <dgm:constr type="l" for="ch" forName="image_1" refType="w" fact="0"/>
          <dgm:constr type="t" for="ch" forName="image_1" refType="h" fact="0"/>
          <dgm:constr type="w" for="ch" forName="image_1" refType="w" fact="0.2989"/>
          <dgm:constr type="h" for="ch" forName="image_1" refType="h" fact="0.6645"/>
          <dgm:constr type="l" for="ch" forName="image_accent_1" refType="w" fact="0.193"/>
          <dgm:constr type="t" for="ch" forName="image_accent_1" refType="h" fact="0.5653"/>
          <dgm:constr type="w" for="ch" forName="image_accent_1" refType="w" fact="0.0349"/>
          <dgm:constr type="h" for="ch" forName="image_accent_1" refType="h" fact="0.0777"/>
          <dgm:constr type="l" for="ch" forName="image_2" refType="w" fact="0.7083"/>
          <dgm:constr type="t" for="ch" forName="image_2" refType="h" fact="0.3516"/>
          <dgm:constr type="w" for="ch" forName="image_2" refType="w" fact="0.2917"/>
          <dgm:constr type="h" for="ch" forName="image_2" refType="h" fact="0.6484"/>
          <dgm:constr type="l" for="ch" forName="image_accent_2" refType="w" fact="0.7148"/>
          <dgm:constr type="t" for="ch" forName="image_accent_2" refType="h" fact="0.6369"/>
          <dgm:constr type="w" for="ch" forName="image_accent_2" refType="w" fact="0.0349"/>
          <dgm:constr type="h" for="ch" forName="image_accent_2" refType="h" fact="0.0777"/>
          <dgm:constr type="l" for="ch" forName="text_2" refType="w" fact="0.4703"/>
          <dgm:constr type="t" for="ch" forName="text_2" refType="h" fact="0"/>
          <dgm:constr type="w" for="ch" forName="text_2" refType="w" fact="0.2989"/>
          <dgm:constr type="h" for="ch" forName="text_2" refType="h" fact="0.6645"/>
          <dgm:constr type="l" for="ch" forName="text_accent_2" refType="w" fact="0.6633"/>
          <dgm:constr type="t" for="ch" forName="text_accent_2" refType="h" fact="0.5653"/>
          <dgm:constr type="w" for="ch" forName="text_accent_2" refType="w" fact="0.0349"/>
          <dgm:constr type="h" for="ch" forName="text_accent_2" refType="h" fact="0.0777"/>
        </dgm:constrLst>
      </dgm:if>
      <dgm:if name="Name4" axis="ch" ptType="node" func="cnt" op="equ" val="3">
        <dgm:alg type="composite">
          <dgm:param type="ar" val="1.52"/>
        </dgm:alg>
        <dgm:constrLst>
          <dgm:constr type="primFontSz" for="des" ptType="node" op="equ" val="65"/>
          <dgm:constr type="l" for="ch" forName="text_1" refType="w" fact="0.2381"/>
          <dgm:constr type="t" for="ch" forName="text_1" refType="h" fact="0.6174"/>
          <dgm:constr type="w" for="ch" forName="text_1" refType="w" fact="0.2919"/>
          <dgm:constr type="h" for="ch" forName="text_1" refType="h" fact="0.3826"/>
          <dgm:constr type="l" for="ch" forName="text_accent_1" refType="w" fact="0.2447"/>
          <dgm:constr type="t" for="ch" forName="text_accent_1" refType="h" fact="0.7858"/>
          <dgm:constr type="w" for="ch" forName="text_accent_1" refType="w" fact="0.035"/>
          <dgm:constr type="h" for="ch" forName="text_accent_1" refType="h" fact="0.0459"/>
          <dgm:constr type="l" for="ch" forName="image_1" refType="w" fact="0"/>
          <dgm:constr type="t" for="ch" forName="image_1" refType="h" fact="0.41"/>
          <dgm:constr type="w" for="ch" forName="image_1" refType="w" fact="0.2992"/>
          <dgm:constr type="h" for="ch" forName="image_1" refType="h" fact="0.3921"/>
          <dgm:constr type="l" for="ch" forName="image_accent_1" refType="w" fact="0.1931"/>
          <dgm:constr type="t" for="ch" forName="image_accent_1" refType="h" fact="0.7435"/>
          <dgm:constr type="w" for="ch" forName="image_accent_1" refType="w" fact="0.035"/>
          <dgm:constr type="h" for="ch" forName="image_accent_1" refType="h" fact="0.0459"/>
          <dgm:constr type="l" for="ch" forName="image_2" refType="w" fact="0.7081"/>
          <dgm:constr type="t" for="ch" forName="image_2" refType="h" fact="0.6174"/>
          <dgm:constr type="w" for="ch" forName="image_2" refType="w" fact="0.2919"/>
          <dgm:constr type="h" for="ch" forName="image_2" refType="h" fact="0.3826"/>
          <dgm:constr type="l" for="ch" forName="image_accent_2" refType="w" fact="0.7146"/>
          <dgm:constr type="t" for="ch" forName="image_accent_2" refType="h" fact="0.7858"/>
          <dgm:constr type="w" for="ch" forName="image_accent_2" refType="w" fact="0.035"/>
          <dgm:constr type="h" for="ch" forName="image_accent_2" refType="h" fact="0.0459"/>
          <dgm:constr type="l" for="ch" forName="text_2" refType="w" fact="0.4699"/>
          <dgm:constr type="t" for="ch" forName="text_2" refType="h" fact="0.41"/>
          <dgm:constr type="w" for="ch" forName="text_2" refType="w" fact="0.2992"/>
          <dgm:constr type="h" for="ch" forName="text_2" refType="h" fact="0.3921"/>
          <dgm:constr type="l" for="ch" forName="text_accent_2" refType="w" fact="0.663"/>
          <dgm:constr type="t" for="ch" forName="text_accent_2" refType="h" fact="0.7435"/>
          <dgm:constr type="w" for="ch" forName="text_accent_2" refType="w" fact="0.035"/>
          <dgm:constr type="h" for="ch" forName="text_accent_2" refType="h" fact="0.0459"/>
          <dgm:constr type="l" for="ch" forName="text_3" refType="w" fact="0.2381"/>
          <dgm:constr type="t" for="ch" forName="text_3" refType="h" fact="0.2096"/>
          <dgm:constr type="w" for="ch" forName="text_3" refType="w" fact="0.2919"/>
          <dgm:constr type="h" for="ch" forName="text_3" refType="h" fact="0.3826"/>
          <dgm:constr type="l" for="ch" forName="text_accent_3" refType="w" fact="0.4283"/>
          <dgm:constr type="t" for="ch" forName="text_accent_3" refType="h" fact="0.2199"/>
          <dgm:constr type="w" for="ch" forName="text_accent_3" refType="w" fact="0.035"/>
          <dgm:constr type="h" for="ch" forName="text_accent_3" refType="h" fact="0.0459"/>
          <dgm:constr type="l" for="ch" forName="image_3" refType="w" fact="0.4699"/>
          <dgm:constr type="t" for="ch" forName="image_3" refType="h" fact="0"/>
          <dgm:constr type="w" for="ch" forName="image_3" refType="w" fact="0.2992"/>
          <dgm:constr type="h" for="ch" forName="image_3" refType="h" fact="0.3921"/>
          <dgm:constr type="l" for="ch" forName="image_accent_3" refType="w" fact="0.483"/>
          <dgm:constr type="t" for="ch" forName="image_accent_3" refType="h" fact="0.1686"/>
          <dgm:constr type="w" for="ch" forName="image_accent_3" refType="w" fact="0.035"/>
          <dgm:constr type="h" for="ch" forName="image_accent_3" refType="h" fact="0.0459"/>
        </dgm:constrLst>
      </dgm:if>
      <dgm:if name="Name5" axis="ch" ptType="node" func="cnt" op="equ" val="4">
        <dgm:alg type="composite">
          <dgm:param type="ar" val="1.8757"/>
        </dgm:alg>
        <dgm:constrLst>
          <dgm:constr type="primFontSz" for="des" ptType="node" op="equ" val="65"/>
          <dgm:constr type="l" for="ch" forName="text_1" refType="w" fact="0.1933"/>
          <dgm:constr type="t" for="ch" forName="text_1" refType="h" fact="0.6169"/>
          <dgm:constr type="w" for="ch" forName="text_1" refType="w" fact="0.2369"/>
          <dgm:constr type="h" for="ch" forName="text_1" refType="h" fact="0.3831"/>
          <dgm:constr type="l" for="ch" forName="text_accent_1" refType="w" fact="0.1986"/>
          <dgm:constr type="t" for="ch" forName="text_accent_1" refType="h" fact="0.7855"/>
          <dgm:constr type="w" for="ch" forName="text_accent_1" refType="w" fact="0.0284"/>
          <dgm:constr type="h" for="ch" forName="text_accent_1" refType="h" fact="0.0459"/>
          <dgm:constr type="l" for="ch" forName="image_1" refType="w" fact="0"/>
          <dgm:constr type="t" for="ch" forName="image_1" refType="h" fact="0.4091"/>
          <dgm:constr type="w" for="ch" forName="image_1" refType="w" fact="0.2428"/>
          <dgm:constr type="h" for="ch" forName="image_1" refType="h" fact="0.3926"/>
          <dgm:constr type="l" for="ch" forName="image_accent_1" refType="w" fact="0.1567"/>
          <dgm:constr type="t" for="ch" forName="image_accent_1" refType="h" fact="0.7431"/>
          <dgm:constr type="w" for="ch" forName="image_accent_1" refType="w" fact="0.0284"/>
          <dgm:constr type="h" for="ch" forName="image_accent_1" refType="h" fact="0.0459"/>
          <dgm:constr type="l" for="ch" forName="image_2" refType="w" fact="0.5733"/>
          <dgm:constr type="t" for="ch" forName="image_2" refType="h" fact="0.614"/>
          <dgm:constr type="w" for="ch" forName="image_2" refType="w" fact="0.2369"/>
          <dgm:constr type="h" for="ch" forName="image_2" refType="h" fact="0.3831"/>
          <dgm:constr type="l" for="ch" forName="image_accent_2" refType="w" fact="0.5786"/>
          <dgm:constr type="t" for="ch" forName="image_accent_2" refType="h" fact="0.7826"/>
          <dgm:constr type="w" for="ch" forName="image_accent_2" refType="w" fact="0.0284"/>
          <dgm:constr type="h" for="ch" forName="image_accent_2" refType="h" fact="0.0459"/>
          <dgm:constr type="l" for="ch" forName="text_2" refType="w" fact="0.3801"/>
          <dgm:constr type="t" for="ch" forName="text_2" refType="h" fact="0.4091"/>
          <dgm:constr type="w" for="ch" forName="text_2" refType="w" fact="0.2428"/>
          <dgm:constr type="h" for="ch" forName="text_2" refType="h" fact="0.3926"/>
          <dgm:constr type="l" for="ch" forName="text_accent_2" refType="w" fact="0.5368"/>
          <dgm:constr type="t" for="ch" forName="text_accent_2" refType="h" fact="0.7431"/>
          <dgm:constr type="w" for="ch" forName="text_accent_2" refType="w" fact="0.0284"/>
          <dgm:constr type="h" for="ch" forName="text_accent_2" refType="h" fact="0.0459"/>
          <dgm:constr type="l" for="ch" forName="text_3" refType="w" fact="0.1932"/>
          <dgm:constr type="t" for="ch" forName="text_3" refType="h" fact="0.2106"/>
          <dgm:constr type="w" for="ch" forName="text_3" refType="w" fact="0.2369"/>
          <dgm:constr type="h" for="ch" forName="text_3" refType="h" fact="0.3831"/>
          <dgm:constr type="l" for="ch" forName="text_accent_3" refType="w" fact="0.3471"/>
          <dgm:constr type="t" for="ch" forName="text_accent_3" refType="h" fact="0.221"/>
          <dgm:constr type="w" for="ch" forName="text_accent_3" refType="w" fact="0.0284"/>
          <dgm:constr type="h" for="ch" forName="text_accent_3" refType="h" fact="0.0459"/>
          <dgm:constr type="l" for="ch" forName="image_3" refType="w" fact="0.3801"/>
          <dgm:constr type="t" for="ch" forName="image_3" refType="h" fact="0"/>
          <dgm:constr type="w" for="ch" forName="image_3" refType="w" fact="0.2428"/>
          <dgm:constr type="h" for="ch" forName="image_3" refType="h" fact="0.3926"/>
          <dgm:constr type="l" for="ch" forName="image_accent_3" refType="w" fact="0.3901"/>
          <dgm:constr type="t" for="ch" forName="image_accent_3" refType="h" fact="0.1689"/>
          <dgm:constr type="w" for="ch" forName="image_accent_3" refType="w" fact="0.0284"/>
          <dgm:constr type="h" for="ch" forName="image_accent_3" refType="h" fact="0.0459"/>
          <dgm:constr type="l" for="ch" forName="text_4" refType="w" fact="0.573"/>
          <dgm:constr type="t" for="ch" forName="text_4" refType="h" fact="0.209"/>
          <dgm:constr type="w" for="ch" forName="text_4" refType="w" fact="0.2369"/>
          <dgm:constr type="h" for="ch" forName="text_4" refType="h" fact="0.3831"/>
          <dgm:constr type="l" for="ch" forName="text_accent_4" refType="w" fact="0.7768"/>
          <dgm:constr type="t" for="ch" forName="text_accent_4" refType="h" fact="0.3756"/>
          <dgm:constr type="w" for="ch" forName="text_accent_4" refType="w" fact="0.0284"/>
          <dgm:constr type="h" for="ch" forName="text_accent_4" refType="h" fact="0.0459"/>
          <dgm:constr type="l" for="ch" forName="image_4" refType="w" fact="0.7631"/>
          <dgm:constr type="t" for="ch" forName="image_4" refType="h" fact="0.4092"/>
          <dgm:constr type="w" for="ch" forName="image_4" refType="w" fact="0.2369"/>
          <dgm:constr type="h" for="ch" forName="image_4" refType="h" fact="0.3831"/>
          <dgm:constr type="l" for="ch" forName="image_accent_4" refType="w" fact="0.8173"/>
          <dgm:constr type="t" for="ch" forName="image_accent_4" refType="h" fact="0.4168"/>
          <dgm:constr type="w" for="ch" forName="image_accent_4" refType="w" fact="0.0284"/>
          <dgm:constr type="h" for="ch" forName="image_accent_4" refType="h" fact="0.0459"/>
        </dgm:constrLst>
      </dgm:if>
      <dgm:if name="Name6" axis="ch" ptType="node" func="cnt" op="equ" val="5">
        <dgm:alg type="composite">
          <dgm:param type="ar" val="2.2317"/>
        </dgm:alg>
        <dgm:constrLst>
          <dgm:constr type="primFontSz" for="des" ptType="node" op="equ" val="65"/>
          <dgm:constr type="l" for="ch" forName="text_1" refType="w" fact="0.1624"/>
          <dgm:constr type="t" for="ch" forName="text_1" refType="h" fact="0.6169"/>
          <dgm:constr type="w" for="ch" forName="text_1" refType="w" fact="0.1991"/>
          <dgm:constr type="h" for="ch" forName="text_1" refType="h" fact="0.3831"/>
          <dgm:constr type="l" for="ch" forName="text_accent_1" refType="w" fact="0.1669"/>
          <dgm:constr type="t" for="ch" forName="text_accent_1" refType="h" fact="0.7855"/>
          <dgm:constr type="w" for="ch" forName="text_accent_1" refType="w" fact="0.0238"/>
          <dgm:constr type="h" for="ch" forName="text_accent_1" refType="h" fact="0.0459"/>
          <dgm:constr type="l" for="ch" forName="image_1" refType="w" fact="0"/>
          <dgm:constr type="t" for="ch" forName="image_1" refType="h" fact="0.4091"/>
          <dgm:constr type="w" for="ch" forName="image_1" refType="w" fact="0.204"/>
          <dgm:constr type="h" for="ch" forName="image_1" refType="h" fact="0.3926"/>
          <dgm:constr type="l" for="ch" forName="image_accent_1" refType="w" fact="0.1317"/>
          <dgm:constr type="t" for="ch" forName="image_accent_1" refType="h" fact="0.7431"/>
          <dgm:constr type="w" for="ch" forName="image_accent_1" refType="w" fact="0.0238"/>
          <dgm:constr type="h" for="ch" forName="image_accent_1" refType="h" fact="0.0459"/>
          <dgm:constr type="l" for="ch" forName="image_2" refType="w" fact="0.4819"/>
          <dgm:constr type="t" for="ch" forName="image_2" refType="h" fact="0.6169"/>
          <dgm:constr type="w" for="ch" forName="image_2" refType="w" fact="0.1991"/>
          <dgm:constr type="h" for="ch" forName="image_2" refType="h" fact="0.3831"/>
          <dgm:constr type="l" for="ch" forName="image_accent_2" refType="w" fact="0.4863"/>
          <dgm:constr type="t" for="ch" forName="image_accent_2" refType="h" fact="0.7855"/>
          <dgm:constr type="w" for="ch" forName="image_accent_2" refType="w" fact="0.0238"/>
          <dgm:constr type="h" for="ch" forName="image_accent_2" refType="h" fact="0.0459"/>
          <dgm:constr type="l" for="ch" forName="text_2" refType="w" fact="0.3195"/>
          <dgm:constr type="t" for="ch" forName="text_2" refType="h" fact="0.4091"/>
          <dgm:constr type="w" for="ch" forName="text_2" refType="w" fact="0.204"/>
          <dgm:constr type="h" for="ch" forName="text_2" refType="h" fact="0.3926"/>
          <dgm:constr type="l" for="ch" forName="text_accent_2" refType="w" fact="0.4512"/>
          <dgm:constr type="t" for="ch" forName="text_accent_2" refType="h" fact="0.7431"/>
          <dgm:constr type="w" for="ch" forName="text_accent_2" refType="w" fact="0.0238"/>
          <dgm:constr type="h" for="ch" forName="text_accent_2" refType="h" fact="0.0459"/>
          <dgm:constr type="l" for="ch" forName="text_3" refType="w" fact="0.1624"/>
          <dgm:constr type="t" for="ch" forName="text_3" refType="h" fact="0.212"/>
          <dgm:constr type="w" for="ch" forName="text_3" refType="w" fact="0.1991"/>
          <dgm:constr type="h" for="ch" forName="text_3" refType="h" fact="0.3831"/>
          <dgm:constr type="l" for="ch" forName="text_accent_3" refType="w" fact="0.2917"/>
          <dgm:constr type="t" for="ch" forName="text_accent_3" refType="h" fact="0.2224"/>
          <dgm:constr type="w" for="ch" forName="text_accent_3" refType="w" fact="0.0238"/>
          <dgm:constr type="h" for="ch" forName="text_accent_3" refType="h" fact="0.0459"/>
          <dgm:constr type="l" for="ch" forName="image_3" refType="w" fact="0.3195"/>
          <dgm:constr type="t" for="ch" forName="image_3" refType="h" fact="0"/>
          <dgm:constr type="w" for="ch" forName="image_3" refType="w" fact="0.204"/>
          <dgm:constr type="h" for="ch" forName="image_3" refType="h" fact="0.3926"/>
          <dgm:constr type="l" for="ch" forName="image_accent_3" refType="w" fact="0.3279"/>
          <dgm:constr type="t" for="ch" forName="image_accent_3" refType="h" fact="0.1689"/>
          <dgm:constr type="w" for="ch" forName="image_accent_3" refType="w" fact="0.0238"/>
          <dgm:constr type="h" for="ch" forName="image_accent_3" refType="h" fact="0.0459"/>
          <dgm:constr type="l" for="ch" forName="text_4" refType="w" fact="0.4816"/>
          <dgm:constr type="t" for="ch" forName="text_4" refType="h" fact="0.209"/>
          <dgm:constr type="w" for="ch" forName="text_4" refType="w" fact="0.1991"/>
          <dgm:constr type="h" for="ch" forName="text_4" refType="h" fact="0.3831"/>
          <dgm:constr type="l" for="ch" forName="text_accent_4" refType="w" fact="0.6529"/>
          <dgm:constr type="t" for="ch" forName="text_accent_4" refType="h" fact="0.3756"/>
          <dgm:constr type="w" for="ch" forName="text_accent_4" refType="w" fact="0.0238"/>
          <dgm:constr type="h" for="ch" forName="text_accent_4" refType="h" fact="0.0459"/>
          <dgm:constr type="l" for="ch" forName="image_4" refType="w" fact="0.6414"/>
          <dgm:constr type="t" for="ch" forName="image_4" refType="h" fact="0.4121"/>
          <dgm:constr type="w" for="ch" forName="image_4" refType="w" fact="0.1991"/>
          <dgm:constr type="h" for="ch" forName="image_4" refType="h" fact="0.3831"/>
          <dgm:constr type="l" for="ch" forName="image_accent_4" refType="w" fact="0.687"/>
          <dgm:constr type="t" for="ch" forName="image_accent_4" refType="h" fact="0.4197"/>
          <dgm:constr type="w" for="ch" forName="image_accent_4" refType="w" fact="0.0238"/>
          <dgm:constr type="h" for="ch" forName="image_accent_4" refType="h" fact="0.0459"/>
          <dgm:constr type="l" for="ch" forName="text_5" refType="w" fact="0.6411"/>
          <dgm:constr type="t" for="ch" forName="text_5" refType="h" fact="0.0028"/>
          <dgm:constr type="w" for="ch" forName="text_5" refType="w" fact="0.1991"/>
          <dgm:constr type="h" for="ch" forName="text_5" refType="h" fact="0.3831"/>
          <dgm:constr type="l" for="ch" forName="text_accent_5" refType="w" fact="0.8124"/>
          <dgm:constr type="t" for="ch" forName="text_accent_5" refType="h" fact="0.1694"/>
          <dgm:constr type="w" for="ch" forName="text_accent_5" refType="w" fact="0.0238"/>
          <dgm:constr type="h" for="ch" forName="text_accent_5" refType="h" fact="0.0459"/>
          <dgm:constr type="l" for="ch" forName="image_5" refType="w" fact="0.8009"/>
          <dgm:constr type="t" for="ch" forName="image_5" refType="h" fact="0.2059"/>
          <dgm:constr type="w" for="ch" forName="image_5" refType="w" fact="0.1991"/>
          <dgm:constr type="h" for="ch" forName="image_5" refType="h" fact="0.3831"/>
          <dgm:constr type="l" for="ch" forName="image_accent_5" refType="w" fact="0.8465"/>
          <dgm:constr type="t" for="ch" forName="image_accent_5" refType="h" fact="0.2134"/>
          <dgm:constr type="w" for="ch" forName="image_accent_5" refType="w" fact="0.0238"/>
          <dgm:constr type="h" for="ch" forName="image_accent_5" refType="h" fact="0.0459"/>
        </dgm:constrLst>
      </dgm:if>
      <dgm:if name="Name7" axis="ch" ptType="node" func="cnt" op="equ" val="6">
        <dgm:alg type="composite">
          <dgm:param type="ar" val="1.8556"/>
        </dgm:alg>
        <dgm:constrLst>
          <dgm:constr type="primFontSz" for="des" ptType="node" op="equ" val="65"/>
          <dgm:constr type="l" for="ch" forName="text_1" refType="w" fact="0.1623"/>
          <dgm:constr type="t" for="ch" forName="text_1" refType="h" fact="0.5126"/>
          <dgm:constr type="w" for="ch" forName="text_1" refType="w" fact="0.199"/>
          <dgm:constr type="h" for="ch" forName="text_1" refType="h" fact="0.3184"/>
          <dgm:constr type="l" for="ch" forName="text_accent_1" refType="w" fact="0.1668"/>
          <dgm:constr type="t" for="ch" forName="text_accent_1" refType="h" fact="0.6527"/>
          <dgm:constr type="w" for="ch" forName="text_accent_1" refType="w" fact="0.0238"/>
          <dgm:constr type="h" for="ch" forName="text_accent_1" refType="h" fact="0.0382"/>
          <dgm:constr type="l" for="ch" forName="image_1" refType="w" fact="0"/>
          <dgm:constr type="t" for="ch" forName="image_1" refType="h" fact="0.34"/>
          <dgm:constr type="w" for="ch" forName="image_1" refType="w" fact="0.2039"/>
          <dgm:constr type="h" for="ch" forName="image_1" refType="h" fact="0.3263"/>
          <dgm:constr type="l" for="ch" forName="image_accent_1" refType="w" fact="0.1316"/>
          <dgm:constr type="t" for="ch" forName="image_accent_1" refType="h" fact="0.6175"/>
          <dgm:constr type="w" for="ch" forName="image_accent_1" refType="w" fact="0.0238"/>
          <dgm:constr type="h" for="ch" forName="image_accent_1" refType="h" fact="0.0382"/>
          <dgm:constr type="l" for="ch" forName="image_2" refType="w" fact="0.4816"/>
          <dgm:constr type="t" for="ch" forName="image_2" refType="h" fact="0.5126"/>
          <dgm:constr type="w" for="ch" forName="image_2" refType="w" fact="0.199"/>
          <dgm:constr type="h" for="ch" forName="image_2" refType="h" fact="0.3184"/>
          <dgm:constr type="l" for="ch" forName="image_accent_2" refType="w" fact="0.486"/>
          <dgm:constr type="t" for="ch" forName="image_accent_2" refType="h" fact="0.6527"/>
          <dgm:constr type="w" for="ch" forName="image_accent_2" refType="w" fact="0.0238"/>
          <dgm:constr type="h" for="ch" forName="image_accent_2" refType="h" fact="0.0382"/>
          <dgm:constr type="l" for="ch" forName="text_2" refType="w" fact="0.3193"/>
          <dgm:constr type="t" for="ch" forName="text_2" refType="h" fact="0.34"/>
          <dgm:constr type="w" for="ch" forName="text_2" refType="w" fact="0.2039"/>
          <dgm:constr type="h" for="ch" forName="text_2" refType="h" fact="0.3263"/>
          <dgm:constr type="l" for="ch" forName="text_accent_2" refType="w" fact="0.4509"/>
          <dgm:constr type="t" for="ch" forName="text_accent_2" refType="h" fact="0.6175"/>
          <dgm:constr type="w" for="ch" forName="text_accent_2" refType="w" fact="0.0238"/>
          <dgm:constr type="h" for="ch" forName="text_accent_2" refType="h" fact="0.0382"/>
          <dgm:constr type="l" for="ch" forName="text_3" refType="w" fact="0.1623"/>
          <dgm:constr type="t" for="ch" forName="text_3" refType="h" fact="0.1762"/>
          <dgm:constr type="w" for="ch" forName="text_3" refType="w" fact="0.199"/>
          <dgm:constr type="h" for="ch" forName="text_3" refType="h" fact="0.3184"/>
          <dgm:constr type="l" for="ch" forName="text_accent_3" refType="w" fact="0.2915"/>
          <dgm:constr type="t" for="ch" forName="text_accent_3" refType="h" fact="0.1848"/>
          <dgm:constr type="w" for="ch" forName="text_accent_3" refType="w" fact="0.0238"/>
          <dgm:constr type="h" for="ch" forName="text_accent_3" refType="h" fact="0.0382"/>
          <dgm:constr type="l" for="ch" forName="image_3" refType="w" fact="0.3193"/>
          <dgm:constr type="t" for="ch" forName="image_3" refType="h" fact="0"/>
          <dgm:constr type="w" for="ch" forName="image_3" refType="w" fact="0.2039"/>
          <dgm:constr type="h" for="ch" forName="image_3" refType="h" fact="0.3263"/>
          <dgm:constr type="l" for="ch" forName="image_accent_3" refType="w" fact="0.3277"/>
          <dgm:constr type="t" for="ch" forName="image_accent_3" refType="h" fact="0.1403"/>
          <dgm:constr type="w" for="ch" forName="image_accent_3" refType="w" fact="0.0238"/>
          <dgm:constr type="h" for="ch" forName="image_accent_3" refType="h" fact="0.0382"/>
          <dgm:constr type="l" for="ch" forName="text_4" refType="w" fact="0.4813"/>
          <dgm:constr type="t" for="ch" forName="text_4" refType="h" fact="0.1737"/>
          <dgm:constr type="w" for="ch" forName="text_4" refType="w" fact="0.199"/>
          <dgm:constr type="h" for="ch" forName="text_4" refType="h" fact="0.3184"/>
          <dgm:constr type="l" for="ch" forName="text_accent_4" refType="w" fact="0.6525"/>
          <dgm:constr type="t" for="ch" forName="text_accent_4" refType="h" fact="0.3121"/>
          <dgm:constr type="w" for="ch" forName="text_accent_4" refType="w" fact="0.0238"/>
          <dgm:constr type="h" for="ch" forName="text_accent_4" refType="h" fact="0.0382"/>
          <dgm:constr type="l" for="ch" forName="image_4" refType="w" fact="0.641"/>
          <dgm:constr type="t" for="ch" forName="image_4" refType="h" fact="0.3424"/>
          <dgm:constr type="w" for="ch" forName="image_4" refType="w" fact="0.199"/>
          <dgm:constr type="h" for="ch" forName="image_4" refType="h" fact="0.3184"/>
          <dgm:constr type="l" for="ch" forName="image_accent_4" refType="w" fact="0.6865"/>
          <dgm:constr type="t" for="ch" forName="image_accent_4" refType="h" fact="0.3487"/>
          <dgm:constr type="w" for="ch" forName="image_accent_4" refType="w" fact="0.0238"/>
          <dgm:constr type="h" for="ch" forName="image_accent_4" refType="h" fact="0.0382"/>
          <dgm:constr type="l" for="ch" forName="text_5" refType="w" fact="0.6407"/>
          <dgm:constr type="t" for="ch" forName="text_5" refType="h" fact="0.0023"/>
          <dgm:constr type="w" for="ch" forName="text_5" refType="w" fact="0.199"/>
          <dgm:constr type="h" for="ch" forName="text_5" refType="h" fact="0.3184"/>
          <dgm:constr type="l" for="ch" forName="text_accent_5" refType="w" fact="0.8119"/>
          <dgm:constr type="t" for="ch" forName="text_accent_5" refType="h" fact="0.1407"/>
          <dgm:constr type="w" for="ch" forName="text_accent_5" refType="w" fact="0.0238"/>
          <dgm:constr type="h" for="ch" forName="text_accent_5" refType="h" fact="0.0382"/>
          <dgm:constr type="l" for="ch" forName="image_5" refType="w" fact="0.8004"/>
          <dgm:constr type="t" for="ch" forName="image_5" refType="h" fact="0.1711"/>
          <dgm:constr type="w" for="ch" forName="image_5" refType="w" fact="0.199"/>
          <dgm:constr type="h" for="ch" forName="image_5" refType="h" fact="0.3184"/>
          <dgm:constr type="l" for="ch" forName="image_accent_5" refType="w" fact="0.8459"/>
          <dgm:constr type="t" for="ch" forName="image_accent_5" refType="h" fact="0.1774"/>
          <dgm:constr type="w" for="ch" forName="image_accent_5" refType="w" fact="0.0238"/>
          <dgm:constr type="h" for="ch" forName="image_accent_5" refType="h" fact="0.0382"/>
          <dgm:constr type="l" for="ch" forName="text_6" refType="w" fact="0.801"/>
          <dgm:constr type="t" for="ch" forName="text_6" refType="h" fact="0.5114"/>
          <dgm:constr type="w" for="ch" forName="text_6" refType="w" fact="0.199"/>
          <dgm:constr type="h" for="ch" forName="text_6" refType="h" fact="0.3184"/>
          <dgm:constr type="l" for="ch" forName="text_accent_6" refType="w" fact="0.8478"/>
          <dgm:constr type="t" for="ch" forName="text_accent_6" refType="h" fact="0.783"/>
          <dgm:constr type="w" for="ch" forName="text_accent_6" refType="w" fact="0.0238"/>
          <dgm:constr type="h" for="ch" forName="text_accent_6" refType="h" fact="0.0382"/>
          <dgm:constr type="l" for="ch" forName="image_6" refType="w" fact="0.641"/>
          <dgm:constr type="t" for="ch" forName="image_6" refType="h" fact="0.6816"/>
          <dgm:constr type="w" for="ch" forName="image_6" refType="w" fact="0.199"/>
          <dgm:constr type="h" for="ch" forName="image_6" refType="h" fact="0.3184"/>
          <dgm:constr type="l" for="ch" forName="image_accent_6" refType="w" fact="0.8105"/>
          <dgm:constr type="t" for="ch" forName="image_accent_6" refType="h" fact="0.8206"/>
          <dgm:constr type="w" for="ch" forName="image_accent_6" refType="w" fact="0.0238"/>
          <dgm:constr type="h" for="ch" forName="image_accent_6" refType="h" fact="0.0382"/>
        </dgm:constrLst>
      </dgm:if>
      <dgm:if name="Name8" axis="ch" ptType="node" func="cnt" op="equ" val="7">
        <dgm:alg type="composite">
          <dgm:param type="ar" val="1.5825"/>
        </dgm:alg>
        <dgm:constrLst>
          <dgm:constr type="primFontSz" for="des" ptType="node" op="equ" val="65"/>
          <dgm:constr type="l" for="ch" forName="text_1" refType="w" fact="0.1623"/>
          <dgm:constr type="t" for="ch" forName="text_1" refType="h" fact="0.4372"/>
          <dgm:constr type="w" for="ch" forName="text_1" refType="w" fact="0.199"/>
          <dgm:constr type="h" for="ch" forName="text_1" refType="h" fact="0.2715"/>
          <dgm:constr type="l" for="ch" forName="text_accent_1" refType="w" fact="0.1668"/>
          <dgm:constr type="t" for="ch" forName="text_accent_1" refType="h" fact="0.5567"/>
          <dgm:constr type="w" for="ch" forName="text_accent_1" refType="w" fact="0.0238"/>
          <dgm:constr type="h" for="ch" forName="text_accent_1" refType="h" fact="0.0325"/>
          <dgm:constr type="l" for="ch" forName="image_1" refType="w" fact="0"/>
          <dgm:constr type="t" for="ch" forName="image_1" refType="h" fact="0.29"/>
          <dgm:constr type="w" for="ch" forName="image_1" refType="w" fact="0.2039"/>
          <dgm:constr type="h" for="ch" forName="image_1" refType="h" fact="0.2783"/>
          <dgm:constr type="l" for="ch" forName="image_accent_1" refType="w" fact="0.1316"/>
          <dgm:constr type="t" for="ch" forName="image_accent_1" refType="h" fact="0.5267"/>
          <dgm:constr type="w" for="ch" forName="image_accent_1" refType="w" fact="0.0238"/>
          <dgm:constr type="h" for="ch" forName="image_accent_1" refType="h" fact="0.0325"/>
          <dgm:constr type="l" for="ch" forName="image_2" refType="w" fact="0.4816"/>
          <dgm:constr type="t" for="ch" forName="image_2" refType="h" fact="0.4372"/>
          <dgm:constr type="w" for="ch" forName="image_2" refType="w" fact="0.199"/>
          <dgm:constr type="h" for="ch" forName="image_2" refType="h" fact="0.2715"/>
          <dgm:constr type="l" for="ch" forName="image_accent_2" refType="w" fact="0.486"/>
          <dgm:constr type="t" for="ch" forName="image_accent_2" refType="h" fact="0.5567"/>
          <dgm:constr type="w" for="ch" forName="image_accent_2" refType="w" fact="0.0238"/>
          <dgm:constr type="h" for="ch" forName="image_accent_2" refType="h" fact="0.0325"/>
          <dgm:constr type="l" for="ch" forName="text_2" refType="w" fact="0.3193"/>
          <dgm:constr type="t" for="ch" forName="text_2" refType="h" fact="0.29"/>
          <dgm:constr type="w" for="ch" forName="text_2" refType="w" fact="0.2039"/>
          <dgm:constr type="h" for="ch" forName="text_2" refType="h" fact="0.2783"/>
          <dgm:constr type="l" for="ch" forName="text_accent_2" refType="w" fact="0.4509"/>
          <dgm:constr type="t" for="ch" forName="text_accent_2" refType="h" fact="0.5267"/>
          <dgm:constr type="w" for="ch" forName="text_accent_2" refType="w" fact="0.0238"/>
          <dgm:constr type="h" for="ch" forName="text_accent_2" refType="h" fact="0.0325"/>
          <dgm:constr type="l" for="ch" forName="text_3" refType="w" fact="0.1623"/>
          <dgm:constr type="t" for="ch" forName="text_3" refType="h" fact="0.1503"/>
          <dgm:constr type="w" for="ch" forName="text_3" refType="w" fact="0.199"/>
          <dgm:constr type="h" for="ch" forName="text_3" refType="h" fact="0.2715"/>
          <dgm:constr type="l" for="ch" forName="text_accent_3" refType="w" fact="0.2915"/>
          <dgm:constr type="t" for="ch" forName="text_accent_3" refType="h" fact="0.1576"/>
          <dgm:constr type="w" for="ch" forName="text_accent_3" refType="w" fact="0.0238"/>
          <dgm:constr type="h" for="ch" forName="text_accent_3" refType="h" fact="0.0325"/>
          <dgm:constr type="l" for="ch" forName="image_3" refType="w" fact="0.3193"/>
          <dgm:constr type="t" for="ch" forName="image_3" refType="h" fact="0"/>
          <dgm:constr type="w" for="ch" forName="image_3" refType="w" fact="0.2039"/>
          <dgm:constr type="h" for="ch" forName="image_3" refType="h" fact="0.2783"/>
          <dgm:constr type="l" for="ch" forName="image_accent_3" refType="w" fact="0.3277"/>
          <dgm:constr type="t" for="ch" forName="image_accent_3" refType="h" fact="0.1197"/>
          <dgm:constr type="w" for="ch" forName="image_accent_3" refType="w" fact="0.0238"/>
          <dgm:constr type="h" for="ch" forName="image_accent_3" refType="h" fact="0.0325"/>
          <dgm:constr type="l" for="ch" forName="text_4" refType="w" fact="0.4813"/>
          <dgm:constr type="t" for="ch" forName="text_4" refType="h" fact="0.1481"/>
          <dgm:constr type="w" for="ch" forName="text_4" refType="w" fact="0.199"/>
          <dgm:constr type="h" for="ch" forName="text_4" refType="h" fact="0.2715"/>
          <dgm:constr type="l" for="ch" forName="text_accent_4" refType="w" fact="0.6525"/>
          <dgm:constr type="t" for="ch" forName="text_accent_4" refType="h" fact="0.2662"/>
          <dgm:constr type="w" for="ch" forName="text_accent_4" refType="w" fact="0.0238"/>
          <dgm:constr type="h" for="ch" forName="text_accent_4" refType="h" fact="0.0325"/>
          <dgm:constr type="l" for="ch" forName="image_4" refType="w" fact="0.641"/>
          <dgm:constr type="t" for="ch" forName="image_4" refType="h" fact="0.292"/>
          <dgm:constr type="w" for="ch" forName="image_4" refType="w" fact="0.199"/>
          <dgm:constr type="h" for="ch" forName="image_4" refType="h" fact="0.2715"/>
          <dgm:constr type="l" for="ch" forName="image_accent_4" refType="w" fact="0.6865"/>
          <dgm:constr type="t" for="ch" forName="image_accent_4" refType="h" fact="0.2974"/>
          <dgm:constr type="w" for="ch" forName="image_accent_4" refType="w" fact="0.0238"/>
          <dgm:constr type="h" for="ch" forName="image_accent_4" refType="h" fact="0.0325"/>
          <dgm:constr type="l" for="ch" forName="text_5" refType="w" fact="0.6407"/>
          <dgm:constr type="t" for="ch" forName="text_5" refType="h" fact="0.002"/>
          <dgm:constr type="w" for="ch" forName="text_5" refType="w" fact="0.199"/>
          <dgm:constr type="h" for="ch" forName="text_5" refType="h" fact="0.2715"/>
          <dgm:constr type="l" for="ch" forName="text_accent_5" refType="w" fact="0.8119"/>
          <dgm:constr type="t" for="ch" forName="text_accent_5" refType="h" fact="0.12"/>
          <dgm:constr type="w" for="ch" forName="text_accent_5" refType="w" fact="0.0238"/>
          <dgm:constr type="h" for="ch" forName="text_accent_5" refType="h" fact="0.0325"/>
          <dgm:constr type="l" for="ch" forName="image_5" refType="w" fact="0.8004"/>
          <dgm:constr type="t" for="ch" forName="image_5" refType="h" fact="0.1459"/>
          <dgm:constr type="w" for="ch" forName="image_5" refType="w" fact="0.199"/>
          <dgm:constr type="h" for="ch" forName="image_5" refType="h" fact="0.2715"/>
          <dgm:constr type="l" for="ch" forName="image_accent_5" refType="w" fact="0.8459"/>
          <dgm:constr type="t" for="ch" forName="image_accent_5" refType="h" fact="0.1513"/>
          <dgm:constr type="w" for="ch" forName="image_accent_5" refType="w" fact="0.0238"/>
          <dgm:constr type="h" for="ch" forName="image_accent_5" refType="h" fact="0.0325"/>
          <dgm:constr type="l" for="ch" forName="text_6" refType="w" fact="0.801"/>
          <dgm:constr type="t" for="ch" forName="text_6" refType="h" fact="0.4362"/>
          <dgm:constr type="w" for="ch" forName="text_6" refType="w" fact="0.199"/>
          <dgm:constr type="h" for="ch" forName="text_6" refType="h" fact="0.2715"/>
          <dgm:constr type="l" for="ch" forName="text_accent_6" refType="w" fact="0.8478"/>
          <dgm:constr type="t" for="ch" forName="text_accent_6" refType="h" fact="0.6678"/>
          <dgm:constr type="w" for="ch" forName="text_accent_6" refType="w" fact="0.0238"/>
          <dgm:constr type="h" for="ch" forName="text_accent_6" refType="h" fact="0.0325"/>
          <dgm:constr type="l" for="ch" forName="image_6" refType="w" fact="0.641"/>
          <dgm:constr type="t" for="ch" forName="image_6" refType="h" fact="0.5813"/>
          <dgm:constr type="w" for="ch" forName="image_6" refType="w" fact="0.199"/>
          <dgm:constr type="h" for="ch" forName="image_6" refType="h" fact="0.2715"/>
          <dgm:constr type="l" for="ch" forName="image_accent_6" refType="w" fact="0.8105"/>
          <dgm:constr type="t" for="ch" forName="image_accent_6" refType="h" fact="0.6998"/>
          <dgm:constr type="w" for="ch" forName="image_accent_6" refType="w" fact="0.0238"/>
          <dgm:constr type="h" for="ch" forName="image_accent_6" refType="h" fact="0.0325"/>
          <dgm:constr type="l" for="ch" forName="text_7" refType="w" fact="0.3196"/>
          <dgm:constr type="t" for="ch" forName="text_7" refType="h" fact="0.5802"/>
          <dgm:constr type="w" for="ch" forName="text_7" refType="w" fact="0.2039"/>
          <dgm:constr type="h" for="ch" forName="text_7" refType="h" fact="0.2783"/>
          <dgm:constr type="l" for="ch" forName="text_accent_7" refType="w" fact="0.328"/>
          <dgm:constr type="t" for="ch" forName="text_accent_7" refType="h" fact="0.6999"/>
          <dgm:constr type="w" for="ch" forName="text_accent_7" refType="w" fact="0.0238"/>
          <dgm:constr type="h" for="ch" forName="text_accent_7" refType="h" fact="0.0325"/>
          <dgm:constr type="l" for="ch" forName="image_7" refType="w" fact="0.1614"/>
          <dgm:constr type="t" for="ch" forName="image_7" refType="h" fact="0.7285"/>
          <dgm:constr type="w" for="ch" forName="image_7" refType="w" fact="0.199"/>
          <dgm:constr type="h" for="ch" forName="image_7" refType="h" fact="0.2715"/>
          <dgm:constr type="l" for="ch" forName="image_accent_7" refType="w" fact="0.2906"/>
          <dgm:constr type="t" for="ch" forName="image_accent_7" refType="h" fact="0.7358"/>
          <dgm:constr type="w" for="ch" forName="image_accent_7" refType="w" fact="0.0238"/>
          <dgm:constr type="h" for="ch" forName="image_accent_7" refType="h" fact="0.0325"/>
        </dgm:constrLst>
      </dgm:if>
      <dgm:if name="Name9" axis="ch" ptType="node" func="cnt" op="equ" val="8">
        <dgm:alg type="composite">
          <dgm:param type="ar" val="1.8337"/>
        </dgm:alg>
        <dgm:constrLst>
          <dgm:constr type="primFontSz" for="des" ptType="node" op="equ" val="65"/>
          <dgm:constr type="l" for="ch" forName="text_1" refType="w" fact="0.14"/>
          <dgm:constr type="t" for="ch" forName="text_1" refType="h" fact="0.4369"/>
          <dgm:constr type="w" for="ch" forName="text_1" refType="w" fact="0.1717"/>
          <dgm:constr type="h" for="ch" forName="text_1" refType="h" fact="0.2714"/>
          <dgm:constr type="l" for="ch" forName="text_accent_1" refType="w" fact="0.1439"/>
          <dgm:constr type="t" for="ch" forName="text_accent_1" refType="h" fact="0.5564"/>
          <dgm:constr type="w" for="ch" forName="text_accent_1" refType="w" fact="0.0206"/>
          <dgm:constr type="h" for="ch" forName="text_accent_1" refType="h" fact="0.0325"/>
          <dgm:constr type="l" for="ch" forName="image_1" refType="w" fact="0"/>
          <dgm:constr type="t" for="ch" forName="image_1" refType="h" fact="0.2898"/>
          <dgm:constr type="w" for="ch" forName="image_1" refType="w" fact="0.1759"/>
          <dgm:constr type="h" for="ch" forName="image_1" refType="h" fact="0.2781"/>
          <dgm:constr type="l" for="ch" forName="image_accent_1" refType="w" fact="0.1135"/>
          <dgm:constr type="t" for="ch" forName="image_accent_1" refType="h" fact="0.5264"/>
          <dgm:constr type="w" for="ch" forName="image_accent_1" refType="w" fact="0.0206"/>
          <dgm:constr type="h" for="ch" forName="image_accent_1" refType="h" fact="0.0325"/>
          <dgm:constr type="l" for="ch" forName="image_2" refType="w" fact="0.4154"/>
          <dgm:constr type="t" for="ch" forName="image_2" refType="h" fact="0.4369"/>
          <dgm:constr type="w" for="ch" forName="image_2" refType="w" fact="0.1717"/>
          <dgm:constr type="h" for="ch" forName="image_2" refType="h" fact="0.2714"/>
          <dgm:constr type="l" for="ch" forName="image_accent_2" refType="w" fact="0.4193"/>
          <dgm:constr type="t" for="ch" forName="image_accent_2" refType="h" fact="0.5564"/>
          <dgm:constr type="w" for="ch" forName="image_accent_2" refType="w" fact="0.0206"/>
          <dgm:constr type="h" for="ch" forName="image_accent_2" refType="h" fact="0.0325"/>
          <dgm:constr type="l" for="ch" forName="text_2" refType="w" fact="0.276"/>
          <dgm:constr type="t" for="ch" forName="text_2" refType="h" fact="0.2909"/>
          <dgm:constr type="w" for="ch" forName="text_2" refType="w" fact="0.1759"/>
          <dgm:constr type="h" for="ch" forName="text_2" refType="h" fact="0.2781"/>
          <dgm:constr type="l" for="ch" forName="text_accent_2" refType="w" fact="0.3896"/>
          <dgm:constr type="t" for="ch" forName="text_accent_2" refType="h" fact="0.5275"/>
          <dgm:constr type="w" for="ch" forName="text_accent_2" refType="w" fact="0.0206"/>
          <dgm:constr type="h" for="ch" forName="text_accent_2" refType="h" fact="0.0325"/>
          <dgm:constr type="l" for="ch" forName="text_3" refType="w" fact="0.14"/>
          <dgm:constr type="t" for="ch" forName="text_3" refType="h" fact="0.1502"/>
          <dgm:constr type="w" for="ch" forName="text_3" refType="w" fact="0.1717"/>
          <dgm:constr type="h" for="ch" forName="text_3" refType="h" fact="0.2714"/>
          <dgm:constr type="l" for="ch" forName="text_accent_3" refType="w" fact="0.2515"/>
          <dgm:constr type="t" for="ch" forName="text_accent_3" refType="h" fact="0.1575"/>
          <dgm:constr type="w" for="ch" forName="text_accent_3" refType="w" fact="0.0206"/>
          <dgm:constr type="h" for="ch" forName="text_accent_3" refType="h" fact="0.0325"/>
          <dgm:constr type="l" for="ch" forName="image_3" refType="w" fact="0.276"/>
          <dgm:constr type="t" for="ch" forName="image_3" refType="h" fact="0"/>
          <dgm:constr type="w" for="ch" forName="image_3" refType="w" fact="0.1759"/>
          <dgm:constr type="h" for="ch" forName="image_3" refType="h" fact="0.2781"/>
          <dgm:constr type="l" for="ch" forName="image_accent_3" refType="w" fact="0.2833"/>
          <dgm:constr type="t" for="ch" forName="image_accent_3" refType="h" fact="0.1196"/>
          <dgm:constr type="w" for="ch" forName="image_accent_3" refType="w" fact="0.0206"/>
          <dgm:constr type="h" for="ch" forName="image_accent_3" refType="h" fact="0.0325"/>
          <dgm:constr type="l" for="ch" forName="text_4" refType="w" fact="0.4152"/>
          <dgm:constr type="t" for="ch" forName="text_4" refType="h" fact="0.1481"/>
          <dgm:constr type="w" for="ch" forName="text_4" refType="w" fact="0.1717"/>
          <dgm:constr type="h" for="ch" forName="text_4" refType="h" fact="0.2714"/>
          <dgm:constr type="l" for="ch" forName="text_accent_4" refType="w" fact="0.5628"/>
          <dgm:constr type="t" for="ch" forName="text_accent_4" refType="h" fact="0.266"/>
          <dgm:constr type="w" for="ch" forName="text_accent_4" refType="w" fact="0.0206"/>
          <dgm:constr type="h" for="ch" forName="text_accent_4" refType="h" fact="0.0325"/>
          <dgm:constr type="l" for="ch" forName="image_4" refType="w" fact="0.5529"/>
          <dgm:constr type="t" for="ch" forName="image_4" refType="h" fact="0.2919"/>
          <dgm:constr type="w" for="ch" forName="image_4" refType="w" fact="0.1717"/>
          <dgm:constr type="h" for="ch" forName="image_4" refType="h" fact="0.2714"/>
          <dgm:constr type="l" for="ch" forName="image_accent_4" refType="w" fact="0.5922"/>
          <dgm:constr type="t" for="ch" forName="image_accent_4" refType="h" fact="0.2972"/>
          <dgm:constr type="w" for="ch" forName="image_accent_4" refType="w" fact="0.0206"/>
          <dgm:constr type="h" for="ch" forName="image_accent_4" refType="h" fact="0.0325"/>
          <dgm:constr type="l" for="ch" forName="text_5" refType="w" fact="0.5527"/>
          <dgm:constr type="t" for="ch" forName="text_5" refType="h" fact="0.002"/>
          <dgm:constr type="w" for="ch" forName="text_5" refType="w" fact="0.1717"/>
          <dgm:constr type="h" for="ch" forName="text_5" refType="h" fact="0.2714"/>
          <dgm:constr type="l" for="ch" forName="text_accent_5" refType="w" fact="0.7003"/>
          <dgm:constr type="t" for="ch" forName="text_accent_5" refType="h" fact="0.12"/>
          <dgm:constr type="w" for="ch" forName="text_accent_5" refType="w" fact="0.0206"/>
          <dgm:constr type="h" for="ch" forName="text_accent_5" refType="h" fact="0.0325"/>
          <dgm:constr type="l" for="ch" forName="image_5" refType="w" fact="0.6904"/>
          <dgm:constr type="t" for="ch" forName="image_5" refType="h" fact="0.1458"/>
          <dgm:constr type="w" for="ch" forName="image_5" refType="w" fact="0.1717"/>
          <dgm:constr type="h" for="ch" forName="image_5" refType="h" fact="0.2714"/>
          <dgm:constr type="l" for="ch" forName="image_accent_5" refType="w" fact="0.7297"/>
          <dgm:constr type="t" for="ch" forName="image_accent_5" refType="h" fact="0.1512"/>
          <dgm:constr type="w" for="ch" forName="image_accent_5" refType="w" fact="0.0206"/>
          <dgm:constr type="h" for="ch" forName="image_accent_5" refType="h" fact="0.0325"/>
          <dgm:constr type="l" for="ch" forName="text_6" refType="w" fact="0.6909"/>
          <dgm:constr type="t" for="ch" forName="text_6" refType="h" fact="0.4359"/>
          <dgm:constr type="w" for="ch" forName="text_6" refType="w" fact="0.1717"/>
          <dgm:constr type="h" for="ch" forName="text_6" refType="h" fact="0.2714"/>
          <dgm:constr type="l" for="ch" forName="text_accent_6" refType="w" fact="0.7313"/>
          <dgm:constr type="t" for="ch" forName="text_accent_6" refType="h" fact="0.6674"/>
          <dgm:constr type="w" for="ch" forName="text_accent_6" refType="w" fact="0.0206"/>
          <dgm:constr type="h" for="ch" forName="text_accent_6" refType="h" fact="0.0325"/>
          <dgm:constr type="l" for="ch" forName="image_6" refType="w" fact="0.5529"/>
          <dgm:constr type="t" for="ch" forName="image_6" refType="h" fact="0.581"/>
          <dgm:constr type="w" for="ch" forName="image_6" refType="w" fact="0.1717"/>
          <dgm:constr type="h" for="ch" forName="image_6" refType="h" fact="0.2714"/>
          <dgm:constr type="l" for="ch" forName="image_accent_6" refType="w" fact="0.6991"/>
          <dgm:constr type="t" for="ch" forName="image_accent_6" refType="h" fact="0.6994"/>
          <dgm:constr type="w" for="ch" forName="image_accent_6" refType="w" fact="0.0206"/>
          <dgm:constr type="h" for="ch" forName="image_accent_6" refType="h" fact="0.0325"/>
          <dgm:constr type="l" for="ch" forName="image_7" refType="w" fact="0.1392"/>
          <dgm:constr type="t" for="ch" forName="image_7" refType="h" fact="0.7281"/>
          <dgm:constr type="w" for="ch" forName="image_7" refType="w" fact="0.1717"/>
          <dgm:constr type="h" for="ch" forName="image_7" refType="h" fact="0.2714"/>
          <dgm:constr type="l" for="ch" forName="image_accent_7" refType="w" fact="0.2507"/>
          <dgm:constr type="t" for="ch" forName="image_accent_7" refType="h" fact="0.7354"/>
          <dgm:constr type="w" for="ch" forName="image_accent_7" refType="w" fact="0.0206"/>
          <dgm:constr type="h" for="ch" forName="image_accent_7" refType="h" fact="0.0325"/>
          <dgm:constr type="l" for="ch" forName="text_7" refType="w" fact="0.2757"/>
          <dgm:constr type="t" for="ch" forName="text_7" refType="h" fact="0.5811"/>
          <dgm:constr type="w" for="ch" forName="text_7" refType="w" fact="0.1759"/>
          <dgm:constr type="h" for="ch" forName="text_7" refType="h" fact="0.2781"/>
          <dgm:constr type="l" for="ch" forName="text_accent_7" refType="w" fact="0.2829"/>
          <dgm:constr type="t" for="ch" forName="text_accent_7" refType="h" fact="0.7007"/>
          <dgm:constr type="w" for="ch" forName="text_accent_7" refType="w" fact="0.0206"/>
          <dgm:constr type="h" for="ch" forName="text_accent_7" refType="h" fact="0.0325"/>
          <dgm:constr type="l" for="ch" forName="image_8" refType="w" fact="0.6902"/>
          <dgm:constr type="t" for="ch" forName="image_8" refType="h" fact="0.7286"/>
          <dgm:constr type="w" for="ch" forName="image_8" refType="w" fact="0.1717"/>
          <dgm:constr type="h" for="ch" forName="image_8" refType="h" fact="0.2714"/>
          <dgm:constr type="l" for="ch" forName="image_accent_8" refType="w" fact="0.8378"/>
          <dgm:constr type="t" for="ch" forName="image_accent_8" refType="h" fact="0.8466"/>
          <dgm:constr type="w" for="ch" forName="image_accent_8" refType="w" fact="0.0206"/>
          <dgm:constr type="h" for="ch" forName="image_accent_8" refType="h" fact="0.0325"/>
          <dgm:constr type="l" for="ch" forName="text_8" refType="w" fact="0.8283"/>
          <dgm:constr type="t" for="ch" forName="text_8" refType="h" fact="0.5822"/>
          <dgm:constr type="w" for="ch" forName="text_8" refType="w" fact="0.1717"/>
          <dgm:constr type="h" for="ch" forName="text_8" refType="h" fact="0.2714"/>
          <dgm:constr type="l" for="ch" forName="text_accent_8" refType="w" fact="0.8689"/>
          <dgm:constr type="t" for="ch" forName="text_accent_8" refType="h" fact="0.8155"/>
          <dgm:constr type="w" for="ch" forName="text_accent_8" refType="w" fact="0.0206"/>
          <dgm:constr type="h" for="ch" forName="text_accent_8" refType="h" fact="0.0325"/>
        </dgm:constrLst>
      </dgm:if>
      <dgm:if name="Name10" axis="ch" ptType="node" func="cnt" op="equ" val="9">
        <dgm:alg type="composite">
          <dgm:param type="ar" val="1.8307"/>
        </dgm:alg>
        <dgm:constrLst>
          <dgm:constr type="primFontSz" for="des" ptType="node" op="equ" val="65"/>
          <dgm:constr type="l" for="ch" forName="text_1" refType="w" fact="0.1397"/>
          <dgm:constr type="t" for="ch" forName="text_1" refType="h" fact="0.4391"/>
          <dgm:constr type="w" for="ch" forName="text_1" refType="w" fact="0.1713"/>
          <dgm:constr type="h" for="ch" forName="text_1" refType="h" fact="0.2703"/>
          <dgm:constr type="l" for="ch" forName="text_accent_1" refType="w" fact="0.1435"/>
          <dgm:constr type="t" for="ch" forName="text_accent_1" refType="h" fact="0.5581"/>
          <dgm:constr type="w" for="ch" forName="text_accent_1" refType="w" fact="0.0205"/>
          <dgm:constr type="h" for="ch" forName="text_accent_1" refType="h" fact="0.0324"/>
          <dgm:constr type="l" for="ch" forName="image_1" refType="w" fact="0"/>
          <dgm:constr type="t" for="ch" forName="image_1" refType="h" fact="0.2926"/>
          <dgm:constr type="w" for="ch" forName="image_1" refType="w" fact="0.1755"/>
          <dgm:constr type="h" for="ch" forName="image_1" refType="h" fact="0.277"/>
          <dgm:constr type="l" for="ch" forName="image_accent_1" refType="w" fact="0.1133"/>
          <dgm:constr type="t" for="ch" forName="image_accent_1" refType="h" fact="0.5282"/>
          <dgm:constr type="w" for="ch" forName="image_accent_1" refType="w" fact="0.0205"/>
          <dgm:constr type="h" for="ch" forName="image_accent_1" refType="h" fact="0.0324"/>
          <dgm:constr type="l" for="ch" forName="image_2" refType="w" fact="0.4145"/>
          <dgm:constr type="t" for="ch" forName="image_2" refType="h" fact="0.4391"/>
          <dgm:constr type="w" for="ch" forName="image_2" refType="w" fact="0.1713"/>
          <dgm:constr type="h" for="ch" forName="image_2" refType="h" fact="0.2703"/>
          <dgm:constr type="l" for="ch" forName="image_accent_2" refType="w" fact="0.4183"/>
          <dgm:constr type="t" for="ch" forName="image_accent_2" refType="h" fact="0.5581"/>
          <dgm:constr type="w" for="ch" forName="image_accent_2" refType="w" fact="0.0205"/>
          <dgm:constr type="h" for="ch" forName="image_accent_2" refType="h" fact="0.0324"/>
          <dgm:constr type="l" for="ch" forName="text_2" refType="w" fact="0.2748"/>
          <dgm:constr type="t" for="ch" forName="text_2" refType="h" fact="0.2926"/>
          <dgm:constr type="w" for="ch" forName="text_2" refType="w" fact="0.1755"/>
          <dgm:constr type="h" for="ch" forName="text_2" refType="h" fact="0.277"/>
          <dgm:constr type="l" for="ch" forName="text_accent_2" refType="w" fact="0.388"/>
          <dgm:constr type="t" for="ch" forName="text_accent_2" refType="h" fact="0.5282"/>
          <dgm:constr type="w" for="ch" forName="text_accent_2" refType="w" fact="0.0205"/>
          <dgm:constr type="h" for="ch" forName="text_accent_2" refType="h" fact="0.0324"/>
          <dgm:constr type="l" for="ch" forName="text_3" refType="w" fact="0.1397"/>
          <dgm:constr type="t" for="ch" forName="text_3" refType="h" fact="0.1535"/>
          <dgm:constr type="w" for="ch" forName="text_3" refType="w" fact="0.1713"/>
          <dgm:constr type="h" for="ch" forName="text_3" refType="h" fact="0.2703"/>
          <dgm:constr type="l" for="ch" forName="text_accent_3" refType="w" fact="0.2509"/>
          <dgm:constr type="t" for="ch" forName="text_accent_3" refType="h" fact="0.1608"/>
          <dgm:constr type="w" for="ch" forName="text_accent_3" refType="w" fact="0.0205"/>
          <dgm:constr type="h" for="ch" forName="text_accent_3" refType="h" fact="0.0324"/>
          <dgm:constr type="l" for="ch" forName="image_3" refType="w" fact="0.2748"/>
          <dgm:constr type="t" for="ch" forName="image_3" refType="h" fact="0.0039"/>
          <dgm:constr type="w" for="ch" forName="image_3" refType="w" fact="0.1755"/>
          <dgm:constr type="h" for="ch" forName="image_3" refType="h" fact="0.277"/>
          <dgm:constr type="l" for="ch" forName="image_accent_3" refType="w" fact="0.282"/>
          <dgm:constr type="t" for="ch" forName="image_accent_3" refType="h" fact="0.1231"/>
          <dgm:constr type="w" for="ch" forName="image_accent_3" refType="w" fact="0.0205"/>
          <dgm:constr type="h" for="ch" forName="image_accent_3" refType="h" fact="0.0324"/>
          <dgm:constr type="l" for="ch" forName="text_4" refType="w" fact="0.4142"/>
          <dgm:constr type="t" for="ch" forName="text_4" refType="h" fact="0.1514"/>
          <dgm:constr type="w" for="ch" forName="text_4" refType="w" fact="0.1713"/>
          <dgm:constr type="h" for="ch" forName="text_4" refType="h" fact="0.2703"/>
          <dgm:constr type="l" for="ch" forName="text_accent_4" refType="w" fact="0.5615"/>
          <dgm:constr type="t" for="ch" forName="text_accent_4" refType="h" fact="0.2689"/>
          <dgm:constr type="w" for="ch" forName="text_accent_4" refType="w" fact="0.0205"/>
          <dgm:constr type="h" for="ch" forName="text_accent_4" refType="h" fact="0.0324"/>
          <dgm:constr type="l" for="ch" forName="image_4" refType="w" fact="0.5516"/>
          <dgm:constr type="t" for="ch" forName="image_4" refType="h" fact="0.2946"/>
          <dgm:constr type="w" for="ch" forName="image_4" refType="w" fact="0.1713"/>
          <dgm:constr type="h" for="ch" forName="image_4" refType="h" fact="0.2703"/>
          <dgm:constr type="l" for="ch" forName="image_accent_4" refType="w" fact="0.5908"/>
          <dgm:constr type="t" for="ch" forName="image_accent_4" refType="h" fact="0.3"/>
          <dgm:constr type="w" for="ch" forName="image_accent_4" refType="w" fact="0.0205"/>
          <dgm:constr type="h" for="ch" forName="image_accent_4" refType="h" fact="0.0324"/>
          <dgm:constr type="l" for="ch" forName="text_5" refType="w" fact="0.5514"/>
          <dgm:constr type="t" for="ch" forName="text_5" refType="h" fact="0.0067"/>
          <dgm:constr type="w" for="ch" forName="text_5" refType="w" fact="0.1713"/>
          <dgm:constr type="h" for="ch" forName="text_5" refType="h" fact="0.2703"/>
          <dgm:constr type="l" for="ch" forName="text_accent_5" refType="w" fact="0.6987"/>
          <dgm:constr type="t" for="ch" forName="text_accent_5" refType="h" fact="0.1234"/>
          <dgm:constr type="w" for="ch" forName="text_accent_5" refType="w" fact="0.0205"/>
          <dgm:constr type="h" for="ch" forName="text_accent_5" refType="h" fact="0.0324"/>
          <dgm:constr type="l" for="ch" forName="image_5" refType="w" fact="0.6888"/>
          <dgm:constr type="t" for="ch" forName="image_5" refType="h" fact="0.1492"/>
          <dgm:constr type="w" for="ch" forName="image_5" refType="w" fact="0.1713"/>
          <dgm:constr type="h" for="ch" forName="image_5" refType="h" fact="0.2703"/>
          <dgm:constr type="l" for="ch" forName="image_accent_5" refType="w" fact="0.728"/>
          <dgm:constr type="t" for="ch" forName="image_accent_5" refType="h" fact="0.1545"/>
          <dgm:constr type="w" for="ch" forName="image_accent_5" refType="w" fact="0.0205"/>
          <dgm:constr type="h" for="ch" forName="image_accent_5" refType="h" fact="0.0324"/>
          <dgm:constr type="l" for="ch" forName="text_6" refType="w" fact="0.6893"/>
          <dgm:constr type="t" for="ch" forName="text_6" refType="h" fact="0.4381"/>
          <dgm:constr type="w" for="ch" forName="text_6" refType="w" fact="0.1713"/>
          <dgm:constr type="h" for="ch" forName="text_6" refType="h" fact="0.2703"/>
          <dgm:constr type="l" for="ch" forName="text_accent_6" refType="w" fact="0.7296"/>
          <dgm:constr type="t" for="ch" forName="text_accent_6" refType="h" fact="0.6687"/>
          <dgm:constr type="w" for="ch" forName="text_accent_6" refType="w" fact="0.0205"/>
          <dgm:constr type="h" for="ch" forName="text_accent_6" refType="h" fact="0.0324"/>
          <dgm:constr type="l" for="ch" forName="image_6" refType="w" fact="0.5516"/>
          <dgm:constr type="t" for="ch" forName="image_6" refType="h" fact="0.5826"/>
          <dgm:constr type="w" for="ch" forName="image_6" refType="w" fact="0.1713"/>
          <dgm:constr type="h" for="ch" forName="image_6" refType="h" fact="0.2703"/>
          <dgm:constr type="l" for="ch" forName="image_accent_6" refType="w" fact="0.6975"/>
          <dgm:constr type="t" for="ch" forName="image_accent_6" refType="h" fact="0.7006"/>
          <dgm:constr type="w" for="ch" forName="image_accent_6" refType="w" fact="0.0205"/>
          <dgm:constr type="h" for="ch" forName="image_accent_6" refType="h" fact="0.0324"/>
          <dgm:constr type="l" for="ch" forName="image_7" refType="w" fact="0.1389"/>
          <dgm:constr type="t" for="ch" forName="image_7" refType="h" fact="0.7292"/>
          <dgm:constr type="w" for="ch" forName="image_7" refType="w" fact="0.1713"/>
          <dgm:constr type="h" for="ch" forName="image_7" refType="h" fact="0.2703"/>
          <dgm:constr type="l" for="ch" forName="image_accent_7" refType="w" fact="0.2501"/>
          <dgm:constr type="t" for="ch" forName="image_accent_7" refType="h" fact="0.7365"/>
          <dgm:constr type="w" for="ch" forName="image_accent_7" refType="w" fact="0.0205"/>
          <dgm:constr type="h" for="ch" forName="image_accent_7" refType="h" fact="0.0324"/>
          <dgm:constr type="l" for="ch" forName="text_7" refType="w" fact="0.2751"/>
          <dgm:constr type="t" for="ch" forName="text_7" refType="h" fact="0.5816"/>
          <dgm:constr type="w" for="ch" forName="text_7" refType="w" fact="0.1755"/>
          <dgm:constr type="h" for="ch" forName="text_7" refType="h" fact="0.277"/>
          <dgm:constr type="l" for="ch" forName="text_accent_7" refType="w" fact="0.2823"/>
          <dgm:constr type="t" for="ch" forName="text_accent_7" refType="h" fact="0.7007"/>
          <dgm:constr type="w" for="ch" forName="text_accent_7" refType="w" fact="0.0205"/>
          <dgm:constr type="h" for="ch" forName="text_accent_7" refType="h" fact="0.0324"/>
          <dgm:constr type="l" for="ch" forName="image_8" refType="w" fact="0.6886"/>
          <dgm:constr type="t" for="ch" forName="image_8" refType="h" fact="0.7297"/>
          <dgm:constr type="w" for="ch" forName="image_8" refType="w" fact="0.1713"/>
          <dgm:constr type="h" for="ch" forName="image_8" refType="h" fact="0.2703"/>
          <dgm:constr type="l" for="ch" forName="image_accent_8" refType="w" fact="0.8358"/>
          <dgm:constr type="t" for="ch" forName="image_accent_8" refType="h" fact="0.8472"/>
          <dgm:constr type="w" for="ch" forName="image_accent_8" refType="w" fact="0.0205"/>
          <dgm:constr type="h" for="ch" forName="image_accent_8" refType="h" fact="0.0324"/>
          <dgm:constr type="l" for="ch" forName="text_8" refType="w" fact="0.8264"/>
          <dgm:constr type="t" for="ch" forName="text_8" refType="h" fact="0.5839"/>
          <dgm:constr type="w" for="ch" forName="text_8" refType="w" fact="0.1713"/>
          <dgm:constr type="h" for="ch" forName="text_8" refType="h" fact="0.2703"/>
          <dgm:constr type="l" for="ch" forName="text_accent_8" refType="w" fact="0.8669"/>
          <dgm:constr type="t" for="ch" forName="text_accent_8" refType="h" fact="0.8162"/>
          <dgm:constr type="w" for="ch" forName="text_accent_8" refType="w" fact="0.0205"/>
          <dgm:constr type="h" for="ch" forName="text_accent_8" refType="h" fact="0.0324"/>
          <dgm:constr type="l" for="ch" forName="image_9" refType="w" fact="0.8265"/>
          <dgm:constr type="t" for="ch" forName="image_9" refType="h" fact="0.2933"/>
          <dgm:constr type="w" for="ch" forName="image_9" refType="w" fact="0.1713"/>
          <dgm:constr type="h" for="ch" forName="image_9" refType="h" fact="0.2703"/>
          <dgm:constr type="l" for="ch" forName="image_accent_9" refType="w" fact="0.9377"/>
          <dgm:constr type="t" for="ch" forName="image_accent_9" refType="h" fact="0.3006"/>
          <dgm:constr type="w" for="ch" forName="image_accent_9" refType="w" fact="0.0205"/>
          <dgm:constr type="h" for="ch" forName="image_accent_9" refType="h" fact="0.0324"/>
          <dgm:constr type="l" for="ch" forName="text_9" refType="w" fact="0.8245"/>
          <dgm:constr type="t" for="ch" forName="text_9" refType="h" fact="0"/>
          <dgm:constr type="w" for="ch" forName="text_9" refType="w" fact="0.1755"/>
          <dgm:constr type="h" for="ch" forName="text_9" refType="h" fact="0.277"/>
          <dgm:constr type="l" for="ch" forName="text_accent_9" refType="w" fact="0.9378"/>
          <dgm:constr type="t" for="ch" forName="text_accent_9" refType="h" fact="0.2356"/>
          <dgm:constr type="w" for="ch" forName="text_accent_9" refType="w" fact="0.0205"/>
          <dgm:constr type="h" for="ch" forName="text_accent_9" refType="h" fact="0.0324"/>
        </dgm:constrLst>
      </dgm:if>
      <dgm:if name="Name11" axis="ch" ptType="node" func="cnt" op="equ" val="10">
        <dgm:alg type="composite">
          <dgm:param type="ar" val="1.5996"/>
        </dgm:alg>
        <dgm:constrLst>
          <dgm:constr type="primFontSz" for="des" ptType="node" op="equ" val="65"/>
          <dgm:constr type="l" for="ch" forName="text_1" refType="w" fact="0.1397"/>
          <dgm:constr type="t" for="ch" forName="text_1" refType="h" fact="0.3837"/>
          <dgm:constr type="w" for="ch" forName="text_1" refType="w" fact="0.1713"/>
          <dgm:constr type="h" for="ch" forName="text_1" refType="h" fact="0.2362"/>
          <dgm:constr type="l" for="ch" forName="text_accent_1" refType="w" fact="0.1435"/>
          <dgm:constr type="t" for="ch" forName="text_accent_1" refType="h" fact="0.4876"/>
          <dgm:constr type="w" for="ch" forName="text_accent_1" refType="w" fact="0.0205"/>
          <dgm:constr type="h" for="ch" forName="text_accent_1" refType="h" fact="0.0283"/>
          <dgm:constr type="l" for="ch" forName="image_1" refType="w" fact="0"/>
          <dgm:constr type="t" for="ch" forName="image_1" refType="h" fact="0.2556"/>
          <dgm:constr type="w" for="ch" forName="image_1" refType="w" fact="0.1755"/>
          <dgm:constr type="h" for="ch" forName="image_1" refType="h" fact="0.242"/>
          <dgm:constr type="l" for="ch" forName="image_accent_1" refType="w" fact="0.1133"/>
          <dgm:constr type="t" for="ch" forName="image_accent_1" refType="h" fact="0.4615"/>
          <dgm:constr type="w" for="ch" forName="image_accent_1" refType="w" fact="0.0205"/>
          <dgm:constr type="h" for="ch" forName="image_accent_1" refType="h" fact="0.0283"/>
          <dgm:constr type="l" for="ch" forName="image_2" refType="w" fact="0.4145"/>
          <dgm:constr type="t" for="ch" forName="image_2" refType="h" fact="0.3837"/>
          <dgm:constr type="w" for="ch" forName="image_2" refType="w" fact="0.1713"/>
          <dgm:constr type="h" for="ch" forName="image_2" refType="h" fact="0.2362"/>
          <dgm:constr type="l" for="ch" forName="image_accent_2" refType="w" fact="0.4183"/>
          <dgm:constr type="t" for="ch" forName="image_accent_2" refType="h" fact="0.4876"/>
          <dgm:constr type="w" for="ch" forName="image_accent_2" refType="w" fact="0.0205"/>
          <dgm:constr type="h" for="ch" forName="image_accent_2" refType="h" fact="0.0283"/>
          <dgm:constr type="l" for="ch" forName="text_2" refType="w" fact="0.2748"/>
          <dgm:constr type="t" for="ch" forName="text_2" refType="h" fact="0.2556"/>
          <dgm:constr type="w" for="ch" forName="text_2" refType="w" fact="0.1755"/>
          <dgm:constr type="h" for="ch" forName="text_2" refType="h" fact="0.242"/>
          <dgm:constr type="l" for="ch" forName="text_accent_2" refType="w" fact="0.388"/>
          <dgm:constr type="t" for="ch" forName="text_accent_2" refType="h" fact="0.4615"/>
          <dgm:constr type="w" for="ch" forName="text_accent_2" refType="w" fact="0.0205"/>
          <dgm:constr type="h" for="ch" forName="text_accent_2" refType="h" fact="0.0283"/>
          <dgm:constr type="l" for="ch" forName="text_3" refType="w" fact="0.1397"/>
          <dgm:constr type="t" for="ch" forName="text_3" refType="h" fact="0.1341"/>
          <dgm:constr type="w" for="ch" forName="text_3" refType="w" fact="0.1713"/>
          <dgm:constr type="h" for="ch" forName="text_3" refType="h" fact="0.2362"/>
          <dgm:constr type="l" for="ch" forName="text_accent_3" refType="w" fact="0.2509"/>
          <dgm:constr type="t" for="ch" forName="text_accent_3" refType="h" fact="0.1405"/>
          <dgm:constr type="w" for="ch" forName="text_accent_3" refType="w" fact="0.0205"/>
          <dgm:constr type="h" for="ch" forName="text_accent_3" refType="h" fact="0.0283"/>
          <dgm:constr type="l" for="ch" forName="image_3" refType="w" fact="0.2748"/>
          <dgm:constr type="t" for="ch" forName="image_3" refType="h" fact="0.0034"/>
          <dgm:constr type="w" for="ch" forName="image_3" refType="w" fact="0.1755"/>
          <dgm:constr type="h" for="ch" forName="image_3" refType="h" fact="0.242"/>
          <dgm:constr type="l" for="ch" forName="image_accent_3" refType="w" fact="0.282"/>
          <dgm:constr type="t" for="ch" forName="image_accent_3" refType="h" fact="0.1075"/>
          <dgm:constr type="w" for="ch" forName="image_accent_3" refType="w" fact="0.0205"/>
          <dgm:constr type="h" for="ch" forName="image_accent_3" refType="h" fact="0.0283"/>
          <dgm:constr type="l" for="ch" forName="text_4" refType="w" fact="0.4142"/>
          <dgm:constr type="t" for="ch" forName="text_4" refType="h" fact="0.1323"/>
          <dgm:constr type="w" for="ch" forName="text_4" refType="w" fact="0.1713"/>
          <dgm:constr type="h" for="ch" forName="text_4" refType="h" fact="0.2362"/>
          <dgm:constr type="l" for="ch" forName="text_accent_4" refType="w" fact="0.5615"/>
          <dgm:constr type="t" for="ch" forName="text_accent_4" refType="h" fact="0.235"/>
          <dgm:constr type="w" for="ch" forName="text_accent_4" refType="w" fact="0.0205"/>
          <dgm:constr type="h" for="ch" forName="text_accent_4" refType="h" fact="0.0283"/>
          <dgm:constr type="l" for="ch" forName="image_4" refType="w" fact="0.5516"/>
          <dgm:constr type="t" for="ch" forName="image_4" refType="h" fact="0.2574"/>
          <dgm:constr type="w" for="ch" forName="image_4" refType="w" fact="0.1713"/>
          <dgm:constr type="h" for="ch" forName="image_4" refType="h" fact="0.2362"/>
          <dgm:constr type="l" for="ch" forName="image_accent_4" refType="w" fact="0.5908"/>
          <dgm:constr type="t" for="ch" forName="image_accent_4" refType="h" fact="0.2621"/>
          <dgm:constr type="w" for="ch" forName="image_accent_4" refType="w" fact="0.0205"/>
          <dgm:constr type="h" for="ch" forName="image_accent_4" refType="h" fact="0.0283"/>
          <dgm:constr type="l" for="ch" forName="text_5" refType="w" fact="0.5514"/>
          <dgm:constr type="t" for="ch" forName="text_5" refType="h" fact="0.0059"/>
          <dgm:constr type="w" for="ch" forName="text_5" refType="w" fact="0.1713"/>
          <dgm:constr type="h" for="ch" forName="text_5" refType="h" fact="0.2362"/>
          <dgm:constr type="l" for="ch" forName="text_accent_5" refType="w" fact="0.6987"/>
          <dgm:constr type="t" for="ch" forName="text_accent_5" refType="h" fact="0.1078"/>
          <dgm:constr type="w" for="ch" forName="text_accent_5" refType="w" fact="0.0205"/>
          <dgm:constr type="h" for="ch" forName="text_accent_5" refType="h" fact="0.0283"/>
          <dgm:constr type="l" for="ch" forName="image_5" refType="w" fact="0.6888"/>
          <dgm:constr type="t" for="ch" forName="image_5" refType="h" fact="0.1303"/>
          <dgm:constr type="w" for="ch" forName="image_5" refType="w" fact="0.1713"/>
          <dgm:constr type="h" for="ch" forName="image_5" refType="h" fact="0.2362"/>
          <dgm:constr type="l" for="ch" forName="image_accent_5" refType="w" fact="0.728"/>
          <dgm:constr type="t" for="ch" forName="image_accent_5" refType="h" fact="0.135"/>
          <dgm:constr type="w" for="ch" forName="image_accent_5" refType="w" fact="0.0205"/>
          <dgm:constr type="h" for="ch" forName="image_accent_5" refType="h" fact="0.0283"/>
          <dgm:constr type="l" for="ch" forName="text_6" refType="w" fact="0.6893"/>
          <dgm:constr type="t" for="ch" forName="text_6" refType="h" fact="0.3828"/>
          <dgm:constr type="w" for="ch" forName="text_6" refType="w" fact="0.1713"/>
          <dgm:constr type="h" for="ch" forName="text_6" refType="h" fact="0.2362"/>
          <dgm:constr type="l" for="ch" forName="text_accent_6" refType="w" fact="0.7296"/>
          <dgm:constr type="t" for="ch" forName="text_accent_6" refType="h" fact="0.5843"/>
          <dgm:constr type="w" for="ch" forName="text_accent_6" refType="w" fact="0.0205"/>
          <dgm:constr type="h" for="ch" forName="text_accent_6" refType="h" fact="0.0283"/>
          <dgm:constr type="l" for="ch" forName="image_6" refType="w" fact="0.5516"/>
          <dgm:constr type="t" for="ch" forName="image_6" refType="h" fact="0.5091"/>
          <dgm:constr type="w" for="ch" forName="image_6" refType="w" fact="0.1713"/>
          <dgm:constr type="h" for="ch" forName="image_6" refType="h" fact="0.2362"/>
          <dgm:constr type="l" for="ch" forName="image_accent_6" refType="w" fact="0.6975"/>
          <dgm:constr type="t" for="ch" forName="image_accent_6" refType="h" fact="0.6121"/>
          <dgm:constr type="w" for="ch" forName="image_accent_6" refType="w" fact="0.0205"/>
          <dgm:constr type="h" for="ch" forName="image_accent_6" refType="h" fact="0.0283"/>
          <dgm:constr type="l" for="ch" forName="image_7" refType="w" fact="0.1389"/>
          <dgm:constr type="t" for="ch" forName="image_7" refType="h" fact="0.6371"/>
          <dgm:constr type="w" for="ch" forName="image_7" refType="w" fact="0.1713"/>
          <dgm:constr type="h" for="ch" forName="image_7" refType="h" fact="0.2362"/>
          <dgm:constr type="l" for="ch" forName="image_accent_7" refType="w" fact="0.2501"/>
          <dgm:constr type="t" for="ch" forName="image_accent_7" refType="h" fact="0.6435"/>
          <dgm:constr type="w" for="ch" forName="image_accent_7" refType="w" fact="0.0205"/>
          <dgm:constr type="h" for="ch" forName="image_accent_7" refType="h" fact="0.0283"/>
          <dgm:constr type="l" for="ch" forName="text_7" refType="w" fact="0.2751"/>
          <dgm:constr type="t" for="ch" forName="text_7" refType="h" fact="0.5081"/>
          <dgm:constr type="w" for="ch" forName="text_7" refType="w" fact="0.1755"/>
          <dgm:constr type="h" for="ch" forName="text_7" refType="h" fact="0.242"/>
          <dgm:constr type="l" for="ch" forName="text_accent_7" refType="w" fact="0.2823"/>
          <dgm:constr type="t" for="ch" forName="text_accent_7" refType="h" fact="0.6122"/>
          <dgm:constr type="w" for="ch" forName="text_accent_7" refType="w" fact="0.0205"/>
          <dgm:constr type="h" for="ch" forName="text_accent_7" refType="h" fact="0.0283"/>
          <dgm:constr type="l" for="ch" forName="image_8" refType="w" fact="0.6886"/>
          <dgm:constr type="t" for="ch" forName="image_8" refType="h" fact="0.6376"/>
          <dgm:constr type="w" for="ch" forName="image_8" refType="w" fact="0.1713"/>
          <dgm:constr type="h" for="ch" forName="image_8" refType="h" fact="0.2362"/>
          <dgm:constr type="l" for="ch" forName="image_accent_8" refType="w" fact="0.8358"/>
          <dgm:constr type="t" for="ch" forName="image_accent_8" refType="h" fact="0.7402"/>
          <dgm:constr type="w" for="ch" forName="image_accent_8" refType="w" fact="0.0205"/>
          <dgm:constr type="h" for="ch" forName="image_accent_8" refType="h" fact="0.0283"/>
          <dgm:constr type="l" for="ch" forName="text_8" refType="w" fact="0.8264"/>
          <dgm:constr type="t" for="ch" forName="text_8" refType="h" fact="0.5102"/>
          <dgm:constr type="w" for="ch" forName="text_8" refType="w" fact="0.1713"/>
          <dgm:constr type="h" for="ch" forName="text_8" refType="h" fact="0.2362"/>
          <dgm:constr type="l" for="ch" forName="text_accent_8" refType="w" fact="0.8669"/>
          <dgm:constr type="t" for="ch" forName="text_accent_8" refType="h" fact="0.7131"/>
          <dgm:constr type="w" for="ch" forName="text_accent_8" refType="w" fact="0.0205"/>
          <dgm:constr type="h" for="ch" forName="text_accent_8" refType="h" fact="0.0283"/>
          <dgm:constr type="l" for="ch" forName="image_9" refType="w" fact="0.8265"/>
          <dgm:constr type="t" for="ch" forName="image_9" refType="h" fact="0.2563"/>
          <dgm:constr type="w" for="ch" forName="image_9" refType="w" fact="0.1713"/>
          <dgm:constr type="h" for="ch" forName="image_9" refType="h" fact="0.2362"/>
          <dgm:constr type="l" for="ch" forName="image_accent_9" refType="w" fact="0.9377"/>
          <dgm:constr type="t" for="ch" forName="image_accent_9" refType="h" fact="0.2626"/>
          <dgm:constr type="w" for="ch" forName="image_accent_9" refType="w" fact="0.0205"/>
          <dgm:constr type="h" for="ch" forName="image_accent_9" refType="h" fact="0.0283"/>
          <dgm:constr type="l" for="ch" forName="text_9" refType="w" fact="0.8245"/>
          <dgm:constr type="t" for="ch" forName="text_9" refType="h" fact="0"/>
          <dgm:constr type="w" for="ch" forName="text_9" refType="w" fact="0.1755"/>
          <dgm:constr type="h" for="ch" forName="text_9" refType="h" fact="0.242"/>
          <dgm:constr type="l" for="ch" forName="text_accent_9" refType="w" fact="0.9378"/>
          <dgm:constr type="t" for="ch" forName="text_accent_9" refType="h" fact="0.2059"/>
          <dgm:constr type="w" for="ch" forName="text_accent_9" refType="w" fact="0.0205"/>
          <dgm:constr type="h" for="ch" forName="text_accent_9" refType="h" fact="0.0283"/>
          <dgm:constr type="l" for="ch" forName="text_10" refType="w" fact="0.4136"/>
          <dgm:constr type="t" for="ch" forName="text_10" refType="h" fact="0.6376"/>
          <dgm:constr type="w" for="ch" forName="text_10" refType="w" fact="0.1713"/>
          <dgm:constr type="h" for="ch" forName="text_10" refType="h" fact="0.2362"/>
          <dgm:constr type="l" for="ch" forName="text_accent_10" refType="w" fact="0.4539"/>
          <dgm:constr type="t" for="ch" forName="text_accent_10" refType="h" fact="0.839"/>
          <dgm:constr type="w" for="ch" forName="text_accent_10" refType="w" fact="0.0205"/>
          <dgm:constr type="h" for="ch" forName="text_accent_10" refType="h" fact="0.0283"/>
          <dgm:constr type="l" for="ch" forName="image_10" refType="w" fact="0.2759"/>
          <dgm:constr type="t" for="ch" forName="image_10" refType="h" fact="0.7638"/>
          <dgm:constr type="w" for="ch" forName="image_10" refType="w" fact="0.1713"/>
          <dgm:constr type="h" for="ch" forName="image_10" refType="h" fact="0.2362"/>
          <dgm:constr type="l" for="ch" forName="image_accent_10" refType="w" fact="0.4218"/>
          <dgm:constr type="t" for="ch" forName="image_accent_10" refType="h" fact="0.8669"/>
          <dgm:constr type="w" for="ch" forName="image_accent_10" refType="w" fact="0.0205"/>
          <dgm:constr type="h" for="ch" forName="image_accent_10" refType="h" fact="0.0283"/>
        </dgm:constrLst>
      </dgm:if>
      <dgm:if name="Name12" axis="ch" ptType="node" func="cnt" op="equ" val="11">
        <dgm:alg type="composite">
          <dgm:param type="ar" val="1.4213"/>
        </dgm:alg>
        <dgm:constrLst>
          <dgm:constr type="primFontSz" for="des" ptType="node" op="equ" val="65"/>
          <dgm:constr type="l" for="ch" forName="text_1" refType="w" fact="0.1397"/>
          <dgm:constr type="t" for="ch" forName="text_1" refType="h" fact="0.3409"/>
          <dgm:constr type="w" for="ch" forName="text_1" refType="w" fact="0.1713"/>
          <dgm:constr type="h" for="ch" forName="text_1" refType="h" fact="0.2099"/>
          <dgm:constr type="l" for="ch" forName="text_accent_1" refType="w" fact="0.1435"/>
          <dgm:constr type="t" for="ch" forName="text_accent_1" refType="h" fact="0.4333"/>
          <dgm:constr type="w" for="ch" forName="text_accent_1" refType="w" fact="0.0205"/>
          <dgm:constr type="h" for="ch" forName="text_accent_1" refType="h" fact="0.0252"/>
          <dgm:constr type="l" for="ch" forName="image_1" refType="w" fact="0"/>
          <dgm:constr type="t" for="ch" forName="image_1" refType="h" fact="0.2271"/>
          <dgm:constr type="w" for="ch" forName="image_1" refType="w" fact="0.1755"/>
          <dgm:constr type="h" for="ch" forName="image_1" refType="h" fact="0.2151"/>
          <dgm:constr type="l" for="ch" forName="image_accent_1" refType="w" fact="0.1133"/>
          <dgm:constr type="t" for="ch" forName="image_accent_1" refType="h" fact="0.4101"/>
          <dgm:constr type="w" for="ch" forName="image_accent_1" refType="w" fact="0.0205"/>
          <dgm:constr type="h" for="ch" forName="image_accent_1" refType="h" fact="0.0252"/>
          <dgm:constr type="l" for="ch" forName="image_2" refType="w" fact="0.4145"/>
          <dgm:constr type="t" for="ch" forName="image_2" refType="h" fact="0.3409"/>
          <dgm:constr type="w" for="ch" forName="image_2" refType="w" fact="0.1713"/>
          <dgm:constr type="h" for="ch" forName="image_2" refType="h" fact="0.2099"/>
          <dgm:constr type="l" for="ch" forName="image_accent_2" refType="w" fact="0.4183"/>
          <dgm:constr type="t" for="ch" forName="image_accent_2" refType="h" fact="0.4333"/>
          <dgm:constr type="w" for="ch" forName="image_accent_2" refType="w" fact="0.0205"/>
          <dgm:constr type="h" for="ch" forName="image_accent_2" refType="h" fact="0.0252"/>
          <dgm:constr type="l" for="ch" forName="text_2" refType="w" fact="0.2748"/>
          <dgm:constr type="t" for="ch" forName="text_2" refType="h" fact="0.2271"/>
          <dgm:constr type="w" for="ch" forName="text_2" refType="w" fact="0.1755"/>
          <dgm:constr type="h" for="ch" forName="text_2" refType="h" fact="0.2151"/>
          <dgm:constr type="l" for="ch" forName="text_accent_2" refType="w" fact="0.388"/>
          <dgm:constr type="t" for="ch" forName="text_accent_2" refType="h" fact="0.4101"/>
          <dgm:constr type="w" for="ch" forName="text_accent_2" refType="w" fact="0.0205"/>
          <dgm:constr type="h" for="ch" forName="text_accent_2" refType="h" fact="0.0252"/>
          <dgm:constr type="l" for="ch" forName="text_3" refType="w" fact="0.1397"/>
          <dgm:constr type="t" for="ch" forName="text_3" refType="h" fact="0.1192"/>
          <dgm:constr type="w" for="ch" forName="text_3" refType="w" fact="0.1713"/>
          <dgm:constr type="h" for="ch" forName="text_3" refType="h" fact="0.2099"/>
          <dgm:constr type="l" for="ch" forName="text_accent_3" refType="w" fact="0.2509"/>
          <dgm:constr type="t" for="ch" forName="text_accent_3" refType="h" fact="0.1249"/>
          <dgm:constr type="w" for="ch" forName="text_accent_3" refType="w" fact="0.0205"/>
          <dgm:constr type="h" for="ch" forName="text_accent_3" refType="h" fact="0.0252"/>
          <dgm:constr type="l" for="ch" forName="image_3" refType="w" fact="0.2748"/>
          <dgm:constr type="t" for="ch" forName="image_3" refType="h" fact="0.003"/>
          <dgm:constr type="w" for="ch" forName="image_3" refType="w" fact="0.1755"/>
          <dgm:constr type="h" for="ch" forName="image_3" refType="h" fact="0.2151"/>
          <dgm:constr type="l" for="ch" forName="image_accent_3" refType="w" fact="0.282"/>
          <dgm:constr type="t" for="ch" forName="image_accent_3" refType="h" fact="0.0955"/>
          <dgm:constr type="w" for="ch" forName="image_accent_3" refType="w" fact="0.0205"/>
          <dgm:constr type="h" for="ch" forName="image_accent_3" refType="h" fact="0.0252"/>
          <dgm:constr type="l" for="ch" forName="text_4" refType="w" fact="0.4142"/>
          <dgm:constr type="t" for="ch" forName="text_4" refType="h" fact="0.1175"/>
          <dgm:constr type="w" for="ch" forName="text_4" refType="w" fact="0.1713"/>
          <dgm:constr type="h" for="ch" forName="text_4" refType="h" fact="0.2099"/>
          <dgm:constr type="l" for="ch" forName="text_accent_4" refType="w" fact="0.5615"/>
          <dgm:constr type="t" for="ch" forName="text_accent_4" refType="h" fact="0.2088"/>
          <dgm:constr type="w" for="ch" forName="text_accent_4" refType="w" fact="0.0205"/>
          <dgm:constr type="h" for="ch" forName="text_accent_4" refType="h" fact="0.0252"/>
          <dgm:constr type="l" for="ch" forName="image_4" refType="w" fact="0.5516"/>
          <dgm:constr type="t" for="ch" forName="image_4" refType="h" fact="0.2288"/>
          <dgm:constr type="w" for="ch" forName="image_4" refType="w" fact="0.1713"/>
          <dgm:constr type="h" for="ch" forName="image_4" refType="h" fact="0.2099"/>
          <dgm:constr type="l" for="ch" forName="image_accent_4" refType="w" fact="0.5908"/>
          <dgm:constr type="t" for="ch" forName="image_accent_4" refType="h" fact="0.2329"/>
          <dgm:constr type="w" for="ch" forName="image_accent_4" refType="w" fact="0.0205"/>
          <dgm:constr type="h" for="ch" forName="image_accent_4" refType="h" fact="0.0252"/>
          <dgm:constr type="l" for="ch" forName="text_5" refType="w" fact="0.5514"/>
          <dgm:constr type="t" for="ch" forName="text_5" refType="h" fact="0.0052"/>
          <dgm:constr type="w" for="ch" forName="text_5" refType="w" fact="0.1713"/>
          <dgm:constr type="h" for="ch" forName="text_5" refType="h" fact="0.2099"/>
          <dgm:constr type="l" for="ch" forName="text_accent_5" refType="w" fact="0.6987"/>
          <dgm:constr type="t" for="ch" forName="text_accent_5" refType="h" fact="0.0958"/>
          <dgm:constr type="w" for="ch" forName="text_accent_5" refType="w" fact="0.0205"/>
          <dgm:constr type="h" for="ch" forName="text_accent_5" refType="h" fact="0.0252"/>
          <dgm:constr type="l" for="ch" forName="image_5" refType="w" fact="0.6888"/>
          <dgm:constr type="t" for="ch" forName="image_5" refType="h" fact="0.1158"/>
          <dgm:constr type="w" for="ch" forName="image_5" refType="w" fact="0.1713"/>
          <dgm:constr type="h" for="ch" forName="image_5" refType="h" fact="0.2099"/>
          <dgm:constr type="l" for="ch" forName="image_accent_5" refType="w" fact="0.728"/>
          <dgm:constr type="t" for="ch" forName="image_accent_5" refType="h" fact="0.12"/>
          <dgm:constr type="w" for="ch" forName="image_accent_5" refType="w" fact="0.0205"/>
          <dgm:constr type="h" for="ch" forName="image_accent_5" refType="h" fact="0.0252"/>
          <dgm:constr type="l" for="ch" forName="text_6" refType="w" fact="0.6893"/>
          <dgm:constr type="t" for="ch" forName="text_6" refType="h" fact="0.3402"/>
          <dgm:constr type="w" for="ch" forName="text_6" refType="w" fact="0.1713"/>
          <dgm:constr type="h" for="ch" forName="text_6" refType="h" fact="0.2099"/>
          <dgm:constr type="l" for="ch" forName="text_accent_6" refType="w" fact="0.7296"/>
          <dgm:constr type="t" for="ch" forName="text_accent_6" refType="h" fact="0.5192"/>
          <dgm:constr type="w" for="ch" forName="text_accent_6" refType="w" fact="0.0205"/>
          <dgm:constr type="h" for="ch" forName="text_accent_6" refType="h" fact="0.0252"/>
          <dgm:constr type="l" for="ch" forName="image_6" refType="w" fact="0.5516"/>
          <dgm:constr type="t" for="ch" forName="image_6" refType="h" fact="0.4523"/>
          <dgm:constr type="w" for="ch" forName="image_6" refType="w" fact="0.1713"/>
          <dgm:constr type="h" for="ch" forName="image_6" refType="h" fact="0.2099"/>
          <dgm:constr type="l" for="ch" forName="image_accent_6" refType="w" fact="0.6975"/>
          <dgm:constr type="t" for="ch" forName="image_accent_6" refType="h" fact="0.5439"/>
          <dgm:constr type="w" for="ch" forName="image_accent_6" refType="w" fact="0.0205"/>
          <dgm:constr type="h" for="ch" forName="image_accent_6" refType="h" fact="0.0252"/>
          <dgm:constr type="l" for="ch" forName="image_7" refType="w" fact="0.1389"/>
          <dgm:constr type="t" for="ch" forName="image_7" refType="h" fact="0.5661"/>
          <dgm:constr type="w" for="ch" forName="image_7" refType="w" fact="0.1713"/>
          <dgm:constr type="h" for="ch" forName="image_7" refType="h" fact="0.2099"/>
          <dgm:constr type="l" for="ch" forName="image_accent_7" refType="w" fact="0.2501"/>
          <dgm:constr type="t" for="ch" forName="image_accent_7" refType="h" fact="0.5718"/>
          <dgm:constr type="w" for="ch" forName="image_accent_7" refType="w" fact="0.0205"/>
          <dgm:constr type="h" for="ch" forName="image_accent_7" refType="h" fact="0.0252"/>
          <dgm:constr type="l" for="ch" forName="text_7" refType="w" fact="0.2751"/>
          <dgm:constr type="t" for="ch" forName="text_7" refType="h" fact="0.4515"/>
          <dgm:constr type="w" for="ch" forName="text_7" refType="w" fact="0.1755"/>
          <dgm:constr type="h" for="ch" forName="text_7" refType="h" fact="0.2151"/>
          <dgm:constr type="l" for="ch" forName="text_accent_7" refType="w" fact="0.2823"/>
          <dgm:constr type="t" for="ch" forName="text_accent_7" refType="h" fact="0.544"/>
          <dgm:constr type="w" for="ch" forName="text_accent_7" refType="w" fact="0.0205"/>
          <dgm:constr type="h" for="ch" forName="text_accent_7" refType="h" fact="0.0252"/>
          <dgm:constr type="l" for="ch" forName="image_8" refType="w" fact="0.6886"/>
          <dgm:constr type="t" for="ch" forName="image_8" refType="h" fact="0.5665"/>
          <dgm:constr type="w" for="ch" forName="image_8" refType="w" fact="0.1713"/>
          <dgm:constr type="h" for="ch" forName="image_8" refType="h" fact="0.2099"/>
          <dgm:constr type="l" for="ch" forName="image_accent_8" refType="w" fact="0.8358"/>
          <dgm:constr type="t" for="ch" forName="image_accent_8" refType="h" fact="0.6577"/>
          <dgm:constr type="w" for="ch" forName="image_accent_8" refType="w" fact="0.0205"/>
          <dgm:constr type="h" for="ch" forName="image_accent_8" refType="h" fact="0.0252"/>
          <dgm:constr type="l" for="ch" forName="text_8" refType="w" fact="0.8264"/>
          <dgm:constr type="t" for="ch" forName="text_8" refType="h" fact="0.4533"/>
          <dgm:constr type="w" for="ch" forName="text_8" refType="w" fact="0.1713"/>
          <dgm:constr type="h" for="ch" forName="text_8" refType="h" fact="0.2099"/>
          <dgm:constr type="l" for="ch" forName="text_accent_8" refType="w" fact="0.8669"/>
          <dgm:constr type="t" for="ch" forName="text_accent_8" refType="h" fact="0.6337"/>
          <dgm:constr type="w" for="ch" forName="text_accent_8" refType="w" fact="0.0205"/>
          <dgm:constr type="h" for="ch" forName="text_accent_8" refType="h" fact="0.0252"/>
          <dgm:constr type="l" for="ch" forName="image_9" refType="w" fact="0.8265"/>
          <dgm:constr type="t" for="ch" forName="image_9" refType="h" fact="0.2277"/>
          <dgm:constr type="w" for="ch" forName="image_9" refType="w" fact="0.1713"/>
          <dgm:constr type="h" for="ch" forName="image_9" refType="h" fact="0.2099"/>
          <dgm:constr type="l" for="ch" forName="image_accent_9" refType="w" fact="0.9377"/>
          <dgm:constr type="t" for="ch" forName="image_accent_9" refType="h" fact="0.2334"/>
          <dgm:constr type="w" for="ch" forName="image_accent_9" refType="w" fact="0.0205"/>
          <dgm:constr type="h" for="ch" forName="image_accent_9" refType="h" fact="0.0252"/>
          <dgm:constr type="l" for="ch" forName="text_9" refType="w" fact="0.8245"/>
          <dgm:constr type="t" for="ch" forName="text_9" refType="h" fact="0"/>
          <dgm:constr type="w" for="ch" forName="text_9" refType="w" fact="0.1755"/>
          <dgm:constr type="h" for="ch" forName="text_9" refType="h" fact="0.2151"/>
          <dgm:constr type="l" for="ch" forName="text_accent_9" refType="w" fact="0.9378"/>
          <dgm:constr type="t" for="ch" forName="text_accent_9" refType="h" fact="0.1829"/>
          <dgm:constr type="w" for="ch" forName="text_accent_9" refType="w" fact="0.0205"/>
          <dgm:constr type="h" for="ch" forName="text_accent_9" refType="h" fact="0.0252"/>
          <dgm:constr type="l" for="ch" forName="text_10" refType="w" fact="0.4136"/>
          <dgm:constr type="t" for="ch" forName="text_10" refType="h" fact="0.5665"/>
          <dgm:constr type="w" for="ch" forName="text_10" refType="w" fact="0.1713"/>
          <dgm:constr type="h" for="ch" forName="text_10" refType="h" fact="0.2099"/>
          <dgm:constr type="l" for="ch" forName="text_accent_10" refType="w" fact="0.4539"/>
          <dgm:constr type="t" for="ch" forName="text_accent_10" refType="h" fact="0.7455"/>
          <dgm:constr type="w" for="ch" forName="text_accent_10" refType="w" fact="0.0205"/>
          <dgm:constr type="h" for="ch" forName="text_accent_10" refType="h" fact="0.0252"/>
          <dgm:constr type="l" for="ch" forName="image_10" refType="w" fact="0.2759"/>
          <dgm:constr type="t" for="ch" forName="image_10" refType="h" fact="0.6787"/>
          <dgm:constr type="w" for="ch" forName="image_10" refType="w" fact="0.1713"/>
          <dgm:constr type="h" for="ch" forName="image_10" refType="h" fact="0.2099"/>
          <dgm:constr type="l" for="ch" forName="image_accent_10" refType="w" fact="0.4218"/>
          <dgm:constr type="t" for="ch" forName="image_accent_10" refType="h" fact="0.7703"/>
          <dgm:constr type="w" for="ch" forName="image_accent_10" refType="w" fact="0.0205"/>
          <dgm:constr type="h" for="ch" forName="image_accent_10" refType="h" fact="0.0252"/>
          <dgm:constr type="l" for="ch" forName="text_11" refType="w" fact="0.6892"/>
          <dgm:constr type="t" for="ch" forName="text_11" refType="h" fact="0.7901"/>
          <dgm:constr type="w" for="ch" forName="text_11" refType="w" fact="0.1713"/>
          <dgm:constr type="h" for="ch" forName="text_11" refType="h" fact="0.2099"/>
          <dgm:constr type="l" for="ch" forName="text_accent_11" refType="w" fact="0.693"/>
          <dgm:constr type="t" for="ch" forName="text_accent_11" refType="h" fact="0.8825"/>
          <dgm:constr type="w" for="ch" forName="text_accent_11" refType="w" fact="0.0205"/>
          <dgm:constr type="h" for="ch" forName="text_accent_11" refType="h" fact="0.0252"/>
          <dgm:constr type="l" for="ch" forName="image_11" refType="w" fact="0.5495"/>
          <dgm:constr type="t" for="ch" forName="image_11" refType="h" fact="0.6764"/>
          <dgm:constr type="w" for="ch" forName="image_11" refType="w" fact="0.1755"/>
          <dgm:constr type="h" for="ch" forName="image_11" refType="h" fact="0.2151"/>
          <dgm:constr type="l" for="ch" forName="image_accent_11" refType="w" fact="0.6627"/>
          <dgm:constr type="t" for="ch" forName="image_accent_11" refType="h" fact="0.8593"/>
          <dgm:constr type="w" for="ch" forName="image_accent_11" refType="w" fact="0.0205"/>
          <dgm:constr type="h" for="ch" forName="image_accent_11" refType="h" fact="0.0252"/>
        </dgm:constrLst>
      </dgm:if>
      <dgm:if name="Name13" axis="ch" ptType="node" func="cnt" op="equ" val="12">
        <dgm:alg type="composite">
          <dgm:param type="ar" val="1.6138"/>
        </dgm:alg>
        <dgm:constrLst>
          <dgm:constr type="primFontSz" for="des" ptType="node" op="equ" val="65"/>
          <dgm:constr type="l" for="ch" forName="text_1" refType="w" fact="0.123"/>
          <dgm:constr type="t" for="ch" forName="text_1" refType="h" fact="0.3409"/>
          <dgm:constr type="w" for="ch" forName="text_1" refType="w" fact="0.1508"/>
          <dgm:constr type="h" for="ch" forName="text_1" refType="h" fact="0.2099"/>
          <dgm:constr type="l" for="ch" forName="text_accent_1" refType="w" fact="0.1264"/>
          <dgm:constr type="t" for="ch" forName="text_accent_1" refType="h" fact="0.4333"/>
          <dgm:constr type="w" for="ch" forName="text_accent_1" refType="w" fact="0.0181"/>
          <dgm:constr type="h" for="ch" forName="text_accent_1" refType="h" fact="0.0252"/>
          <dgm:constr type="l" for="ch" forName="image_1" refType="w" fact="0"/>
          <dgm:constr type="t" for="ch" forName="image_1" refType="h" fact="0.2271"/>
          <dgm:constr type="w" for="ch" forName="image_1" refType="w" fact="0.1546"/>
          <dgm:constr type="h" for="ch" forName="image_1" refType="h" fact="0.2151"/>
          <dgm:constr type="l" for="ch" forName="image_accent_1" refType="w" fact="0.0998"/>
          <dgm:constr type="t" for="ch" forName="image_accent_1" refType="h" fact="0.4101"/>
          <dgm:constr type="w" for="ch" forName="image_accent_1" refType="w" fact="0.0181"/>
          <dgm:constr type="h" for="ch" forName="image_accent_1" refType="h" fact="0.0252"/>
          <dgm:constr type="l" for="ch" forName="image_2" refType="w" fact="0.365"/>
          <dgm:constr type="t" for="ch" forName="image_2" refType="h" fact="0.3409"/>
          <dgm:constr type="w" for="ch" forName="image_2" refType="w" fact="0.1508"/>
          <dgm:constr type="h" for="ch" forName="image_2" refType="h" fact="0.2099"/>
          <dgm:constr type="l" for="ch" forName="image_accent_2" refType="w" fact="0.3684"/>
          <dgm:constr type="t" for="ch" forName="image_accent_2" refType="h" fact="0.4333"/>
          <dgm:constr type="w" for="ch" forName="image_accent_2" refType="w" fact="0.0181"/>
          <dgm:constr type="h" for="ch" forName="image_accent_2" refType="h" fact="0.0252"/>
          <dgm:constr type="l" for="ch" forName="text_2" refType="w" fact="0.242"/>
          <dgm:constr type="t" for="ch" forName="text_2" refType="h" fact="0.2271"/>
          <dgm:constr type="w" for="ch" forName="text_2" refType="w" fact="0.1546"/>
          <dgm:constr type="h" for="ch" forName="text_2" refType="h" fact="0.2151"/>
          <dgm:constr type="l" for="ch" forName="text_accent_2" refType="w" fact="0.3417"/>
          <dgm:constr type="t" for="ch" forName="text_accent_2" refType="h" fact="0.4101"/>
          <dgm:constr type="w" for="ch" forName="text_accent_2" refType="w" fact="0.0181"/>
          <dgm:constr type="h" for="ch" forName="text_accent_2" refType="h" fact="0.0252"/>
          <dgm:constr type="l" for="ch" forName="text_3" refType="w" fact="0.123"/>
          <dgm:constr type="t" for="ch" forName="text_3" refType="h" fact="0.1192"/>
          <dgm:constr type="w" for="ch" forName="text_3" refType="w" fact="0.1508"/>
          <dgm:constr type="h" for="ch" forName="text_3" refType="h" fact="0.2099"/>
          <dgm:constr type="l" for="ch" forName="text_accent_3" refType="w" fact="0.221"/>
          <dgm:constr type="t" for="ch" forName="text_accent_3" refType="h" fact="0.1249"/>
          <dgm:constr type="w" for="ch" forName="text_accent_3" refType="w" fact="0.0181"/>
          <dgm:constr type="h" for="ch" forName="text_accent_3" refType="h" fact="0.0252"/>
          <dgm:constr type="l" for="ch" forName="image_3" refType="w" fact="0.242"/>
          <dgm:constr type="t" for="ch" forName="image_3" refType="h" fact="0.003"/>
          <dgm:constr type="w" for="ch" forName="image_3" refType="w" fact="0.1546"/>
          <dgm:constr type="h" for="ch" forName="image_3" refType="h" fact="0.2151"/>
          <dgm:constr type="l" for="ch" forName="image_accent_3" refType="w" fact="0.2483"/>
          <dgm:constr type="t" for="ch" forName="image_accent_3" refType="h" fact="0.0955"/>
          <dgm:constr type="w" for="ch" forName="image_accent_3" refType="w" fact="0.0181"/>
          <dgm:constr type="h" for="ch" forName="image_accent_3" refType="h" fact="0.0252"/>
          <dgm:constr type="l" for="ch" forName="text_4" refType="w" fact="0.3648"/>
          <dgm:constr type="t" for="ch" forName="text_4" refType="h" fact="0.1175"/>
          <dgm:constr type="w" for="ch" forName="text_4" refType="w" fact="0.1508"/>
          <dgm:constr type="h" for="ch" forName="text_4" refType="h" fact="0.2099"/>
          <dgm:constr type="l" for="ch" forName="text_accent_4" refType="w" fact="0.4945"/>
          <dgm:constr type="t" for="ch" forName="text_accent_4" refType="h" fact="0.2088"/>
          <dgm:constr type="w" for="ch" forName="text_accent_4" refType="w" fact="0.0181"/>
          <dgm:constr type="h" for="ch" forName="text_accent_4" refType="h" fact="0.0252"/>
          <dgm:constr type="l" for="ch" forName="image_4" refType="w" fact="0.4858"/>
          <dgm:constr type="t" for="ch" forName="image_4" refType="h" fact="0.2288"/>
          <dgm:constr type="w" for="ch" forName="image_4" refType="w" fact="0.1508"/>
          <dgm:constr type="h" for="ch" forName="image_4" refType="h" fact="0.2099"/>
          <dgm:constr type="l" for="ch" forName="image_accent_4" refType="w" fact="0.5204"/>
          <dgm:constr type="t" for="ch" forName="image_accent_4" refType="h" fact="0.2329"/>
          <dgm:constr type="w" for="ch" forName="image_accent_4" refType="w" fact="0.0181"/>
          <dgm:constr type="h" for="ch" forName="image_accent_4" refType="h" fact="0.0252"/>
          <dgm:constr type="l" for="ch" forName="text_5" refType="w" fact="0.4856"/>
          <dgm:constr type="t" for="ch" forName="text_5" refType="h" fact="0.0052"/>
          <dgm:constr type="w" for="ch" forName="text_5" refType="w" fact="0.1508"/>
          <dgm:constr type="h" for="ch" forName="text_5" refType="h" fact="0.2099"/>
          <dgm:constr type="l" for="ch" forName="text_accent_5" refType="w" fact="0.6153"/>
          <dgm:constr type="t" for="ch" forName="text_accent_5" refType="h" fact="0.0958"/>
          <dgm:constr type="w" for="ch" forName="text_accent_5" refType="w" fact="0.0181"/>
          <dgm:constr type="h" for="ch" forName="text_accent_5" refType="h" fact="0.0252"/>
          <dgm:constr type="l" for="ch" forName="image_5" refType="w" fact="0.6066"/>
          <dgm:constr type="t" for="ch" forName="image_5" refType="h" fact="0.1158"/>
          <dgm:constr type="w" for="ch" forName="image_5" refType="w" fact="0.1508"/>
          <dgm:constr type="h" for="ch" forName="image_5" refType="h" fact="0.2099"/>
          <dgm:constr type="l" for="ch" forName="image_accent_5" refType="w" fact="0.6412"/>
          <dgm:constr type="t" for="ch" forName="image_accent_5" refType="h" fact="0.12"/>
          <dgm:constr type="w" for="ch" forName="image_accent_5" refType="w" fact="0.0181"/>
          <dgm:constr type="h" for="ch" forName="image_accent_5" refType="h" fact="0.0252"/>
          <dgm:constr type="l" for="ch" forName="text_6" refType="w" fact="0.6071"/>
          <dgm:constr type="t" for="ch" forName="text_6" refType="h" fact="0.3402"/>
          <dgm:constr type="w" for="ch" forName="text_6" refType="w" fact="0.1508"/>
          <dgm:constr type="h" for="ch" forName="text_6" refType="h" fact="0.2099"/>
          <dgm:constr type="l" for="ch" forName="text_accent_6" refType="w" fact="0.6426"/>
          <dgm:constr type="t" for="ch" forName="text_accent_6" refType="h" fact="0.5192"/>
          <dgm:constr type="w" for="ch" forName="text_accent_6" refType="w" fact="0.0181"/>
          <dgm:constr type="h" for="ch" forName="text_accent_6" refType="h" fact="0.0252"/>
          <dgm:constr type="l" for="ch" forName="image_6" refType="w" fact="0.4858"/>
          <dgm:constr type="t" for="ch" forName="image_6" refType="h" fact="0.4523"/>
          <dgm:constr type="w" for="ch" forName="image_6" refType="w" fact="0.1508"/>
          <dgm:constr type="h" for="ch" forName="image_6" refType="h" fact="0.2099"/>
          <dgm:constr type="l" for="ch" forName="image_accent_6" refType="w" fact="0.6143"/>
          <dgm:constr type="t" for="ch" forName="image_accent_6" refType="h" fact="0.5439"/>
          <dgm:constr type="w" for="ch" forName="image_accent_6" refType="w" fact="0.0181"/>
          <dgm:constr type="h" for="ch" forName="image_accent_6" refType="h" fact="0.0252"/>
          <dgm:constr type="l" for="ch" forName="image_7" refType="w" fact="0.1223"/>
          <dgm:constr type="t" for="ch" forName="image_7" refType="h" fact="0.5661"/>
          <dgm:constr type="w" for="ch" forName="image_7" refType="w" fact="0.1508"/>
          <dgm:constr type="h" for="ch" forName="image_7" refType="h" fact="0.2099"/>
          <dgm:constr type="l" for="ch" forName="image_accent_7" refType="w" fact="0.2203"/>
          <dgm:constr type="t" for="ch" forName="image_accent_7" refType="h" fact="0.5718"/>
          <dgm:constr type="w" for="ch" forName="image_accent_7" refType="w" fact="0.0181"/>
          <dgm:constr type="h" for="ch" forName="image_accent_7" refType="h" fact="0.0252"/>
          <dgm:constr type="l" for="ch" forName="text_7" refType="w" fact="0.2422"/>
          <dgm:constr type="t" for="ch" forName="text_7" refType="h" fact="0.4515"/>
          <dgm:constr type="w" for="ch" forName="text_7" refType="w" fact="0.1546"/>
          <dgm:constr type="h" for="ch" forName="text_7" refType="h" fact="0.2151"/>
          <dgm:constr type="l" for="ch" forName="text_accent_7" refType="w" fact="0.2486"/>
          <dgm:constr type="t" for="ch" forName="text_accent_7" refType="h" fact="0.544"/>
          <dgm:constr type="w" for="ch" forName="text_accent_7" refType="w" fact="0.0181"/>
          <dgm:constr type="h" for="ch" forName="text_accent_7" refType="h" fact="0.0252"/>
          <dgm:constr type="l" for="ch" forName="image_8" refType="w" fact="0.6064"/>
          <dgm:constr type="t" for="ch" forName="image_8" refType="h" fact="0.5665"/>
          <dgm:constr type="w" for="ch" forName="image_8" refType="w" fact="0.1508"/>
          <dgm:constr type="h" for="ch" forName="image_8" refType="h" fact="0.2099"/>
          <dgm:constr type="l" for="ch" forName="image_accent_8" refType="w" fact="0.7361"/>
          <dgm:constr type="t" for="ch" forName="image_accent_8" refType="h" fact="0.6577"/>
          <dgm:constr type="w" for="ch" forName="image_accent_8" refType="w" fact="0.0181"/>
          <dgm:constr type="h" for="ch" forName="image_accent_8" refType="h" fact="0.0252"/>
          <dgm:constr type="l" for="ch" forName="text_8" refType="w" fact="0.7278"/>
          <dgm:constr type="t" for="ch" forName="text_8" refType="h" fact="0.4533"/>
          <dgm:constr type="w" for="ch" forName="text_8" refType="w" fact="0.1508"/>
          <dgm:constr type="h" for="ch" forName="text_8" refType="h" fact="0.2099"/>
          <dgm:constr type="l" for="ch" forName="text_accent_8" refType="w" fact="0.7635"/>
          <dgm:constr type="t" for="ch" forName="text_accent_8" refType="h" fact="0.6337"/>
          <dgm:constr type="w" for="ch" forName="text_accent_8" refType="w" fact="0.0181"/>
          <dgm:constr type="h" for="ch" forName="text_accent_8" refType="h" fact="0.0252"/>
          <dgm:constr type="l" for="ch" forName="image_9" refType="w" fact="0.7279"/>
          <dgm:constr type="t" for="ch" forName="image_9" refType="h" fact="0.2277"/>
          <dgm:constr type="w" for="ch" forName="image_9" refType="w" fact="0.1508"/>
          <dgm:constr type="h" for="ch" forName="image_9" refType="h" fact="0.2099"/>
          <dgm:constr type="l" for="ch" forName="image_accent_9" refType="w" fact="0.8259"/>
          <dgm:constr type="t" for="ch" forName="image_accent_9" refType="h" fact="0.2334"/>
          <dgm:constr type="w" for="ch" forName="image_accent_9" refType="w" fact="0.0181"/>
          <dgm:constr type="h" for="ch" forName="image_accent_9" refType="h" fact="0.0252"/>
          <dgm:constr type="l" for="ch" forName="text_9" refType="w" fact="0.7261"/>
          <dgm:constr type="t" for="ch" forName="text_9" refType="h" fact="0"/>
          <dgm:constr type="w" for="ch" forName="text_9" refType="w" fact="0.1546"/>
          <dgm:constr type="h" for="ch" forName="text_9" refType="h" fact="0.2151"/>
          <dgm:constr type="l" for="ch" forName="text_accent_9" refType="w" fact="0.8259"/>
          <dgm:constr type="t" for="ch" forName="text_accent_9" refType="h" fact="0.1829"/>
          <dgm:constr type="w" for="ch" forName="text_accent_9" refType="w" fact="0.0181"/>
          <dgm:constr type="h" for="ch" forName="text_accent_9" refType="h" fact="0.0252"/>
          <dgm:constr type="l" for="ch" forName="text_10" refType="w" fact="0.3643"/>
          <dgm:constr type="t" for="ch" forName="text_10" refType="h" fact="0.5665"/>
          <dgm:constr type="w" for="ch" forName="text_10" refType="w" fact="0.1508"/>
          <dgm:constr type="h" for="ch" forName="text_10" refType="h" fact="0.2099"/>
          <dgm:constr type="l" for="ch" forName="text_accent_10" refType="w" fact="0.3998"/>
          <dgm:constr type="t" for="ch" forName="text_accent_10" refType="h" fact="0.7455"/>
          <dgm:constr type="w" for="ch" forName="text_accent_10" refType="w" fact="0.0181"/>
          <dgm:constr type="h" for="ch" forName="text_accent_10" refType="h" fact="0.0252"/>
          <dgm:constr type="l" for="ch" forName="image_10" refType="w" fact="0.243"/>
          <dgm:constr type="t" for="ch" forName="image_10" refType="h" fact="0.6787"/>
          <dgm:constr type="w" for="ch" forName="image_10" refType="w" fact="0.1508"/>
          <dgm:constr type="h" for="ch" forName="image_10" refType="h" fact="0.2099"/>
          <dgm:constr type="l" for="ch" forName="image_accent_10" refType="w" fact="0.3715"/>
          <dgm:constr type="t" for="ch" forName="image_accent_10" refType="h" fact="0.7703"/>
          <dgm:constr type="w" for="ch" forName="image_accent_10" refType="w" fact="0.0181"/>
          <dgm:constr type="h" for="ch" forName="image_accent_10" refType="h" fact="0.0252"/>
          <dgm:constr type="l" for="ch" forName="text_11" refType="w" fact="0.6069"/>
          <dgm:constr type="t" for="ch" forName="text_11" refType="h" fact="0.7901"/>
          <dgm:constr type="w" for="ch" forName="text_11" refType="w" fact="0.1508"/>
          <dgm:constr type="h" for="ch" forName="text_11" refType="h" fact="0.2099"/>
          <dgm:constr type="l" for="ch" forName="text_accent_11" refType="w" fact="0.6103"/>
          <dgm:constr type="t" for="ch" forName="text_accent_11" refType="h" fact="0.8825"/>
          <dgm:constr type="w" for="ch" forName="text_accent_11" refType="w" fact="0.0181"/>
          <dgm:constr type="h" for="ch" forName="text_accent_11" refType="h" fact="0.0252"/>
          <dgm:constr type="l" for="ch" forName="image_11" refType="w" fact="0.4839"/>
          <dgm:constr type="t" for="ch" forName="image_11" refType="h" fact="0.6764"/>
          <dgm:constr type="w" for="ch" forName="image_11" refType="w" fact="0.1546"/>
          <dgm:constr type="h" for="ch" forName="image_11" refType="h" fact="0.2151"/>
          <dgm:constr type="l" for="ch" forName="image_accent_11" refType="w" fact="0.5837"/>
          <dgm:constr type="t" for="ch" forName="image_accent_11" refType="h" fact="0.8593"/>
          <dgm:constr type="w" for="ch" forName="image_accent_11" refType="w" fact="0.0181"/>
          <dgm:constr type="h" for="ch" forName="image_accent_11" refType="h" fact="0.0252"/>
          <dgm:constr type="l" for="ch" forName="image_12" refType="w" fact="0.8492"/>
          <dgm:constr type="t" for="ch" forName="image_12" refType="h" fact="0.5652"/>
          <dgm:constr type="w" for="ch" forName="image_12" refType="w" fact="0.1508"/>
          <dgm:constr type="h" for="ch" forName="image_12" refType="h" fact="0.2099"/>
          <dgm:constr type="l" for="ch" forName="image_accent_12" refType="w" fact="0.8847"/>
          <dgm:constr type="t" for="ch" forName="image_accent_12" refType="h" fact="0.7442"/>
          <dgm:constr type="w" for="ch" forName="image_accent_12" refType="w" fact="0.0181"/>
          <dgm:constr type="h" for="ch" forName="image_accent_12" refType="h" fact="0.0252"/>
          <dgm:constr type="l" for="ch" forName="text_12" refType="w" fact="0.7279"/>
          <dgm:constr type="t" for="ch" forName="text_12" refType="h" fact="0.6774"/>
          <dgm:constr type="w" for="ch" forName="text_12" refType="w" fact="0.1508"/>
          <dgm:constr type="h" for="ch" forName="text_12" refType="h" fact="0.2099"/>
          <dgm:constr type="l" for="ch" forName="text_accent_12" refType="w" fact="0.8564"/>
          <dgm:constr type="t" for="ch" forName="text_accent_12" refType="h" fact="0.769"/>
          <dgm:constr type="w" for="ch" forName="text_accent_12" refType="w" fact="0.0181"/>
          <dgm:constr type="h" for="ch" forName="text_accent_12" refType="h" fact="0.0252"/>
        </dgm:constrLst>
      </dgm:if>
      <dgm:if name="Name14" axis="ch" ptType="node" func="cnt" op="equ" val="13">
        <dgm:alg type="composite">
          <dgm:param type="ar" val="1.6181"/>
        </dgm:alg>
        <dgm:constrLst>
          <dgm:constr type="primFontSz" for="des" ptType="node" op="equ" val="65"/>
          <dgm:constr type="l" for="ch" forName="text_1" refType="w" fact="0.1227"/>
          <dgm:constr type="t" for="ch" forName="text_1" refType="h" fact="0.3409"/>
          <dgm:constr type="w" for="ch" forName="text_1" refType="w" fact="0.1504"/>
          <dgm:constr type="h" for="ch" forName="text_1" refType="h" fact="0.2099"/>
          <dgm:constr type="l" for="ch" forName="text_accent_1" refType="w" fact="0.1261"/>
          <dgm:constr type="t" for="ch" forName="text_accent_1" refType="h" fact="0.4333"/>
          <dgm:constr type="w" for="ch" forName="text_accent_1" refType="w" fact="0.018"/>
          <dgm:constr type="h" for="ch" forName="text_accent_1" refType="h" fact="0.0252"/>
          <dgm:constr type="l" for="ch" forName="image_1" refType="w" fact="0"/>
          <dgm:constr type="t" for="ch" forName="image_1" refType="h" fact="0.2271"/>
          <dgm:constr type="w" for="ch" forName="image_1" refType="w" fact="0.1541"/>
          <dgm:constr type="h" for="ch" forName="image_1" refType="h" fact="0.2151"/>
          <dgm:constr type="l" for="ch" forName="image_accent_1" refType="w" fact="0.0995"/>
          <dgm:constr type="t" for="ch" forName="image_accent_1" refType="h" fact="0.4101"/>
          <dgm:constr type="w" for="ch" forName="image_accent_1" refType="w" fact="0.018"/>
          <dgm:constr type="h" for="ch" forName="image_accent_1" refType="h" fact="0.0252"/>
          <dgm:constr type="l" for="ch" forName="image_2" refType="w" fact="0.364"/>
          <dgm:constr type="t" for="ch" forName="image_2" refType="h" fact="0.3409"/>
          <dgm:constr type="w" for="ch" forName="image_2" refType="w" fact="0.1504"/>
          <dgm:constr type="h" for="ch" forName="image_2" refType="h" fact="0.2099"/>
          <dgm:constr type="l" for="ch" forName="image_accent_2" refType="w" fact="0.3674"/>
          <dgm:constr type="t" for="ch" forName="image_accent_2" refType="h" fact="0.4333"/>
          <dgm:constr type="w" for="ch" forName="image_accent_2" refType="w" fact="0.018"/>
          <dgm:constr type="h" for="ch" forName="image_accent_2" refType="h" fact="0.0252"/>
          <dgm:constr type="l" for="ch" forName="text_2" refType="w" fact="0.2413"/>
          <dgm:constr type="t" for="ch" forName="text_2" refType="h" fact="0.2271"/>
          <dgm:constr type="w" for="ch" forName="text_2" refType="w" fact="0.1541"/>
          <dgm:constr type="h" for="ch" forName="text_2" refType="h" fact="0.2151"/>
          <dgm:constr type="l" for="ch" forName="text_accent_2" refType="w" fact="0.3408"/>
          <dgm:constr type="t" for="ch" forName="text_accent_2" refType="h" fact="0.4101"/>
          <dgm:constr type="w" for="ch" forName="text_accent_2" refType="w" fact="0.018"/>
          <dgm:constr type="h" for="ch" forName="text_accent_2" refType="h" fact="0.0252"/>
          <dgm:constr type="l" for="ch" forName="text_3" refType="w" fact="0.1227"/>
          <dgm:constr type="t" for="ch" forName="text_3" refType="h" fact="0.1192"/>
          <dgm:constr type="w" for="ch" forName="text_3" refType="w" fact="0.1504"/>
          <dgm:constr type="h" for="ch" forName="text_3" refType="h" fact="0.2099"/>
          <dgm:constr type="l" for="ch" forName="text_accent_3" refType="w" fact="0.2204"/>
          <dgm:constr type="t" for="ch" forName="text_accent_3" refType="h" fact="0.1249"/>
          <dgm:constr type="w" for="ch" forName="text_accent_3" refType="w" fact="0.018"/>
          <dgm:constr type="h" for="ch" forName="text_accent_3" refType="h" fact="0.0252"/>
          <dgm:constr type="l" for="ch" forName="image_3" refType="w" fact="0.2413"/>
          <dgm:constr type="t" for="ch" forName="image_3" refType="h" fact="0.003"/>
          <dgm:constr type="w" for="ch" forName="image_3" refType="w" fact="0.1541"/>
          <dgm:constr type="h" for="ch" forName="image_3" refType="h" fact="0.2151"/>
          <dgm:constr type="l" for="ch" forName="image_accent_3" refType="w" fact="0.2477"/>
          <dgm:constr type="t" for="ch" forName="image_accent_3" refType="h" fact="0.0955"/>
          <dgm:constr type="w" for="ch" forName="image_accent_3" refType="w" fact="0.018"/>
          <dgm:constr type="h" for="ch" forName="image_accent_3" refType="h" fact="0.0252"/>
          <dgm:constr type="l" for="ch" forName="text_4" refType="w" fact="0.3638"/>
          <dgm:constr type="t" for="ch" forName="text_4" refType="h" fact="0.1175"/>
          <dgm:constr type="w" for="ch" forName="text_4" refType="w" fact="0.1504"/>
          <dgm:constr type="h" for="ch" forName="text_4" refType="h" fact="0.2099"/>
          <dgm:constr type="l" for="ch" forName="text_accent_4" refType="w" fact="0.4932"/>
          <dgm:constr type="t" for="ch" forName="text_accent_4" refType="h" fact="0.2088"/>
          <dgm:constr type="w" for="ch" forName="text_accent_4" refType="w" fact="0.018"/>
          <dgm:constr type="h" for="ch" forName="text_accent_4" refType="h" fact="0.0252"/>
          <dgm:constr type="l" for="ch" forName="image_4" refType="w" fact="0.4845"/>
          <dgm:constr type="t" for="ch" forName="image_4" refType="h" fact="0.2288"/>
          <dgm:constr type="w" for="ch" forName="image_4" refType="w" fact="0.1504"/>
          <dgm:constr type="h" for="ch" forName="image_4" refType="h" fact="0.2099"/>
          <dgm:constr type="l" for="ch" forName="image_accent_4" refType="w" fact="0.519"/>
          <dgm:constr type="t" for="ch" forName="image_accent_4" refType="h" fact="0.2329"/>
          <dgm:constr type="w" for="ch" forName="image_accent_4" refType="w" fact="0.018"/>
          <dgm:constr type="h" for="ch" forName="image_accent_4" refType="h" fact="0.0252"/>
          <dgm:constr type="l" for="ch" forName="text_5" refType="w" fact="0.4843"/>
          <dgm:constr type="t" for="ch" forName="text_5" refType="h" fact="0.0052"/>
          <dgm:constr type="w" for="ch" forName="text_5" refType="w" fact="0.1504"/>
          <dgm:constr type="h" for="ch" forName="text_5" refType="h" fact="0.2099"/>
          <dgm:constr type="l" for="ch" forName="text_accent_5" refType="w" fact="0.6137"/>
          <dgm:constr type="t" for="ch" forName="text_accent_5" refType="h" fact="0.0958"/>
          <dgm:constr type="w" for="ch" forName="text_accent_5" refType="w" fact="0.018"/>
          <dgm:constr type="h" for="ch" forName="text_accent_5" refType="h" fact="0.0252"/>
          <dgm:constr type="l" for="ch" forName="image_5" refType="w" fact="0.605"/>
          <dgm:constr type="t" for="ch" forName="image_5" refType="h" fact="0.1158"/>
          <dgm:constr type="w" for="ch" forName="image_5" refType="w" fact="0.1504"/>
          <dgm:constr type="h" for="ch" forName="image_5" refType="h" fact="0.2099"/>
          <dgm:constr type="l" for="ch" forName="image_accent_5" refType="w" fact="0.6395"/>
          <dgm:constr type="t" for="ch" forName="image_accent_5" refType="h" fact="0.12"/>
          <dgm:constr type="w" for="ch" forName="image_accent_5" refType="w" fact="0.018"/>
          <dgm:constr type="h" for="ch" forName="image_accent_5" refType="h" fact="0.0252"/>
          <dgm:constr type="l" for="ch" forName="text_6" refType="w" fact="0.6055"/>
          <dgm:constr type="t" for="ch" forName="text_6" refType="h" fact="0.3402"/>
          <dgm:constr type="w" for="ch" forName="text_6" refType="w" fact="0.1504"/>
          <dgm:constr type="h" for="ch" forName="text_6" refType="h" fact="0.2099"/>
          <dgm:constr type="l" for="ch" forName="text_accent_6" refType="w" fact="0.6409"/>
          <dgm:constr type="t" for="ch" forName="text_accent_6" refType="h" fact="0.5192"/>
          <dgm:constr type="w" for="ch" forName="text_accent_6" refType="w" fact="0.018"/>
          <dgm:constr type="h" for="ch" forName="text_accent_6" refType="h" fact="0.0252"/>
          <dgm:constr type="l" for="ch" forName="image_6" refType="w" fact="0.4845"/>
          <dgm:constr type="t" for="ch" forName="image_6" refType="h" fact="0.4523"/>
          <dgm:constr type="w" for="ch" forName="image_6" refType="w" fact="0.1504"/>
          <dgm:constr type="h" for="ch" forName="image_6" refType="h" fact="0.2099"/>
          <dgm:constr type="l" for="ch" forName="image_accent_6" refType="w" fact="0.6127"/>
          <dgm:constr type="t" for="ch" forName="image_accent_6" refType="h" fact="0.5439"/>
          <dgm:constr type="w" for="ch" forName="image_accent_6" refType="w" fact="0.018"/>
          <dgm:constr type="h" for="ch" forName="image_accent_6" refType="h" fact="0.0252"/>
          <dgm:constr type="l" for="ch" forName="image_7" refType="w" fact="0.122"/>
          <dgm:constr type="t" for="ch" forName="image_7" refType="h" fact="0.5661"/>
          <dgm:constr type="w" for="ch" forName="image_7" refType="w" fact="0.1504"/>
          <dgm:constr type="h" for="ch" forName="image_7" refType="h" fact="0.2099"/>
          <dgm:constr type="l" for="ch" forName="image_accent_7" refType="w" fact="0.2197"/>
          <dgm:constr type="t" for="ch" forName="image_accent_7" refType="h" fact="0.5718"/>
          <dgm:constr type="w" for="ch" forName="image_accent_7" refType="w" fact="0.018"/>
          <dgm:constr type="h" for="ch" forName="image_accent_7" refType="h" fact="0.0252"/>
          <dgm:constr type="l" for="ch" forName="text_7" refType="w" fact="0.2416"/>
          <dgm:constr type="t" for="ch" forName="text_7" refType="h" fact="0.4515"/>
          <dgm:constr type="w" for="ch" forName="text_7" refType="w" fact="0.1541"/>
          <dgm:constr type="h" for="ch" forName="text_7" refType="h" fact="0.2151"/>
          <dgm:constr type="l" for="ch" forName="text_accent_7" refType="w" fact="0.2479"/>
          <dgm:constr type="t" for="ch" forName="text_accent_7" refType="h" fact="0.544"/>
          <dgm:constr type="w" for="ch" forName="text_accent_7" refType="w" fact="0.018"/>
          <dgm:constr type="h" for="ch" forName="text_accent_7" refType="h" fact="0.0252"/>
          <dgm:constr type="l" for="ch" forName="image_8" refType="w" fact="0.6048"/>
          <dgm:constr type="t" for="ch" forName="image_8" refType="h" fact="0.5665"/>
          <dgm:constr type="w" for="ch" forName="image_8" refType="w" fact="0.1504"/>
          <dgm:constr type="h" for="ch" forName="image_8" refType="h" fact="0.2099"/>
          <dgm:constr type="l" for="ch" forName="image_accent_8" refType="w" fact="0.7342"/>
          <dgm:constr type="t" for="ch" forName="image_accent_8" refType="h" fact="0.6577"/>
          <dgm:constr type="w" for="ch" forName="image_accent_8" refType="w" fact="0.018"/>
          <dgm:constr type="h" for="ch" forName="image_accent_8" refType="h" fact="0.0252"/>
          <dgm:constr type="l" for="ch" forName="text_8" refType="w" fact="0.7259"/>
          <dgm:constr type="t" for="ch" forName="text_8" refType="h" fact="0.4533"/>
          <dgm:constr type="w" for="ch" forName="text_8" refType="w" fact="0.1504"/>
          <dgm:constr type="h" for="ch" forName="text_8" refType="h" fact="0.2099"/>
          <dgm:constr type="l" for="ch" forName="text_accent_8" refType="w" fact="0.7614"/>
          <dgm:constr type="t" for="ch" forName="text_accent_8" refType="h" fact="0.6337"/>
          <dgm:constr type="w" for="ch" forName="text_accent_8" refType="w" fact="0.018"/>
          <dgm:constr type="h" for="ch" forName="text_accent_8" refType="h" fact="0.0252"/>
          <dgm:constr type="l" for="ch" forName="image_9" refType="w" fact="0.726"/>
          <dgm:constr type="t" for="ch" forName="image_9" refType="h" fact="0.2277"/>
          <dgm:constr type="w" for="ch" forName="image_9" refType="w" fact="0.1504"/>
          <dgm:constr type="h" for="ch" forName="image_9" refType="h" fact="0.2099"/>
          <dgm:constr type="l" for="ch" forName="image_accent_9" refType="w" fact="0.8237"/>
          <dgm:constr type="t" for="ch" forName="image_accent_9" refType="h" fact="0.2334"/>
          <dgm:constr type="w" for="ch" forName="image_accent_9" refType="w" fact="0.018"/>
          <dgm:constr type="h" for="ch" forName="image_accent_9" refType="h" fact="0.0252"/>
          <dgm:constr type="l" for="ch" forName="text_9" refType="w" fact="0.7242"/>
          <dgm:constr type="t" for="ch" forName="text_9" refType="h" fact="0"/>
          <dgm:constr type="w" for="ch" forName="text_9" refType="w" fact="0.1541"/>
          <dgm:constr type="h" for="ch" forName="text_9" refType="h" fact="0.2151"/>
          <dgm:constr type="l" for="ch" forName="text_accent_9" refType="w" fact="0.8237"/>
          <dgm:constr type="t" for="ch" forName="text_accent_9" refType="h" fact="0.1829"/>
          <dgm:constr type="w" for="ch" forName="text_accent_9" refType="w" fact="0.018"/>
          <dgm:constr type="h" for="ch" forName="text_accent_9" refType="h" fact="0.0252"/>
          <dgm:constr type="l" for="ch" forName="text_10" refType="w" fact="0.3633"/>
          <dgm:constr type="t" for="ch" forName="text_10" refType="h" fact="0.5665"/>
          <dgm:constr type="w" for="ch" forName="text_10" refType="w" fact="0.1504"/>
          <dgm:constr type="h" for="ch" forName="text_10" refType="h" fact="0.2099"/>
          <dgm:constr type="l" for="ch" forName="text_accent_10" refType="w" fact="0.3987"/>
          <dgm:constr type="t" for="ch" forName="text_accent_10" refType="h" fact="0.7455"/>
          <dgm:constr type="w" for="ch" forName="text_accent_10" refType="w" fact="0.018"/>
          <dgm:constr type="h" for="ch" forName="text_accent_10" refType="h" fact="0.0252"/>
          <dgm:constr type="l" for="ch" forName="image_10" refType="w" fact="0.2424"/>
          <dgm:constr type="t" for="ch" forName="image_10" refType="h" fact="0.6787"/>
          <dgm:constr type="w" for="ch" forName="image_10" refType="w" fact="0.1504"/>
          <dgm:constr type="h" for="ch" forName="image_10" refType="h" fact="0.2099"/>
          <dgm:constr type="l" for="ch" forName="image_accent_10" refType="w" fact="0.3705"/>
          <dgm:constr type="t" for="ch" forName="image_accent_10" refType="h" fact="0.7703"/>
          <dgm:constr type="w" for="ch" forName="image_accent_10" refType="w" fact="0.018"/>
          <dgm:constr type="h" for="ch" forName="image_accent_10" refType="h" fact="0.0252"/>
          <dgm:constr type="l" for="ch" forName="text_11" refType="w" fact="0.6053"/>
          <dgm:constr type="t" for="ch" forName="text_11" refType="h" fact="0.7901"/>
          <dgm:constr type="w" for="ch" forName="text_11" refType="w" fact="0.1504"/>
          <dgm:constr type="h" for="ch" forName="text_11" refType="h" fact="0.2099"/>
          <dgm:constr type="l" for="ch" forName="text_accent_11" refType="w" fact="0.6087"/>
          <dgm:constr type="t" for="ch" forName="text_accent_11" refType="h" fact="0.8825"/>
          <dgm:constr type="w" for="ch" forName="text_accent_11" refType="w" fact="0.018"/>
          <dgm:constr type="h" for="ch" forName="text_accent_11" refType="h" fact="0.0252"/>
          <dgm:constr type="l" for="ch" forName="image_11" refType="w" fact="0.4826"/>
          <dgm:constr type="t" for="ch" forName="image_11" refType="h" fact="0.6764"/>
          <dgm:constr type="w" for="ch" forName="image_11" refType="w" fact="0.1541"/>
          <dgm:constr type="h" for="ch" forName="image_11" refType="h" fact="0.2151"/>
          <dgm:constr type="l" for="ch" forName="image_accent_11" refType="w" fact="0.5821"/>
          <dgm:constr type="t" for="ch" forName="image_accent_11" refType="h" fact="0.8593"/>
          <dgm:constr type="w" for="ch" forName="image_accent_11" refType="w" fact="0.018"/>
          <dgm:constr type="h" for="ch" forName="image_accent_11" refType="h" fact="0.0252"/>
          <dgm:constr type="l" for="ch" forName="image_12" refType="w" fact="0.8469"/>
          <dgm:constr type="t" for="ch" forName="image_12" refType="h" fact="0.5652"/>
          <dgm:constr type="w" for="ch" forName="image_12" refType="w" fact="0.1504"/>
          <dgm:constr type="h" for="ch" forName="image_12" refType="h" fact="0.2099"/>
          <dgm:constr type="l" for="ch" forName="image_accent_12" refType="w" fact="0.8823"/>
          <dgm:constr type="t" for="ch" forName="image_accent_12" refType="h" fact="0.7442"/>
          <dgm:constr type="w" for="ch" forName="image_accent_12" refType="w" fact="0.018"/>
          <dgm:constr type="h" for="ch" forName="image_accent_12" refType="h" fact="0.0252"/>
          <dgm:constr type="l" for="ch" forName="text_12" refType="w" fact="0.7259"/>
          <dgm:constr type="t" for="ch" forName="text_12" refType="h" fact="0.6774"/>
          <dgm:constr type="w" for="ch" forName="text_12" refType="w" fact="0.1504"/>
          <dgm:constr type="h" for="ch" forName="text_12" refType="h" fact="0.2099"/>
          <dgm:constr type="l" for="ch" forName="text_accent_12" refType="w" fact="0.8541"/>
          <dgm:constr type="t" for="ch" forName="text_accent_12" refType="h" fact="0.769"/>
          <dgm:constr type="w" for="ch" forName="text_accent_12" refType="w" fact="0.018"/>
          <dgm:constr type="h" for="ch" forName="text_accent_12" refType="h" fact="0.0252"/>
          <dgm:constr type="l" for="ch" forName="text_13" refType="w" fact="0.8476"/>
          <dgm:constr type="t" for="ch" forName="text_13" refType="h" fact="0.3404"/>
          <dgm:constr type="w" for="ch" forName="text_13" refType="w" fact="0.1504"/>
          <dgm:constr type="h" for="ch" forName="text_13" refType="h" fact="0.2099"/>
          <dgm:constr type="l" for="ch" forName="text_accent_13" refType="w" fact="0.9453"/>
          <dgm:constr type="t" for="ch" forName="text_accent_13" refType="h" fact="0.346"/>
          <dgm:constr type="w" for="ch" forName="text_accent_13" refType="w" fact="0.018"/>
          <dgm:constr type="h" for="ch" forName="text_accent_13" refType="h" fact="0.0252"/>
          <dgm:constr type="l" for="ch" forName="image_13" refType="w" fact="0.8459"/>
          <dgm:constr type="t" for="ch" forName="image_13" refType="h" fact="0.1127"/>
          <dgm:constr type="w" for="ch" forName="image_13" refType="w" fact="0.1541"/>
          <dgm:constr type="h" for="ch" forName="image_13" refType="h" fact="0.2151"/>
          <dgm:constr type="l" for="ch" forName="image_accent_13" refType="w" fact="0.9454"/>
          <dgm:constr type="t" for="ch" forName="image_accent_13" refType="h" fact="0.2956"/>
          <dgm:constr type="w" for="ch" forName="image_accent_13" refType="w" fact="0.018"/>
          <dgm:constr type="h" for="ch" forName="image_accent_13" refType="h" fact="0.0252"/>
        </dgm:constrLst>
      </dgm:if>
      <dgm:if name="Name15" axis="ch" ptType="node" func="cnt" op="equ" val="14">
        <dgm:alg type="composite">
          <dgm:param type="ar" val="1.8151"/>
        </dgm:alg>
        <dgm:constrLst>
          <dgm:constr type="primFontSz" for="des" ptType="node" op="equ" val="65"/>
          <dgm:constr type="l" for="ch" forName="text_1" refType="w" fact="0.1094"/>
          <dgm:constr type="t" for="ch" forName="text_1" refType="h" fact="0.3409"/>
          <dgm:constr type="w" for="ch" forName="text_1" refType="w" fact="0.1341"/>
          <dgm:constr type="h" for="ch" forName="text_1" refType="h" fact="0.2099"/>
          <dgm:constr type="l" for="ch" forName="text_accent_1" refType="w" fact="0.1124"/>
          <dgm:constr type="t" for="ch" forName="text_accent_1" refType="h" fact="0.4333"/>
          <dgm:constr type="w" for="ch" forName="text_accent_1" refType="w" fact="0.0161"/>
          <dgm:constr type="h" for="ch" forName="text_accent_1" refType="h" fact="0.0252"/>
          <dgm:constr type="l" for="ch" forName="image_1" refType="w" fact="0"/>
          <dgm:constr type="t" for="ch" forName="image_1" refType="h" fact="0.2271"/>
          <dgm:constr type="w" for="ch" forName="image_1" refType="w" fact="0.1374"/>
          <dgm:constr type="h" for="ch" forName="image_1" refType="h" fact="0.2151"/>
          <dgm:constr type="l" for="ch" forName="image_accent_1" refType="w" fact="0.0887"/>
          <dgm:constr type="t" for="ch" forName="image_accent_1" refType="h" fact="0.4101"/>
          <dgm:constr type="w" for="ch" forName="image_accent_1" refType="w" fact="0.0161"/>
          <dgm:constr type="h" for="ch" forName="image_accent_1" refType="h" fact="0.0252"/>
          <dgm:constr type="l" for="ch" forName="image_2" refType="w" fact="0.3245"/>
          <dgm:constr type="t" for="ch" forName="image_2" refType="h" fact="0.3409"/>
          <dgm:constr type="w" for="ch" forName="image_2" refType="w" fact="0.1341"/>
          <dgm:constr type="h" for="ch" forName="image_2" refType="h" fact="0.2099"/>
          <dgm:constr type="l" for="ch" forName="image_accent_2" refType="w" fact="0.3275"/>
          <dgm:constr type="t" for="ch" forName="image_accent_2" refType="h" fact="0.4333"/>
          <dgm:constr type="w" for="ch" forName="image_accent_2" refType="w" fact="0.0161"/>
          <dgm:constr type="h" for="ch" forName="image_accent_2" refType="h" fact="0.0252"/>
          <dgm:constr type="l" for="ch" forName="text_2" refType="w" fact="0.2151"/>
          <dgm:constr type="t" for="ch" forName="text_2" refType="h" fact="0.2271"/>
          <dgm:constr type="w" for="ch" forName="text_2" refType="w" fact="0.1374"/>
          <dgm:constr type="h" for="ch" forName="text_2" refType="h" fact="0.2151"/>
          <dgm:constr type="l" for="ch" forName="text_accent_2" refType="w" fact="0.3038"/>
          <dgm:constr type="t" for="ch" forName="text_accent_2" refType="h" fact="0.4101"/>
          <dgm:constr type="w" for="ch" forName="text_accent_2" refType="w" fact="0.0161"/>
          <dgm:constr type="h" for="ch" forName="text_accent_2" refType="h" fact="0.0252"/>
          <dgm:constr type="l" for="ch" forName="text_3" refType="w" fact="0.1093"/>
          <dgm:constr type="t" for="ch" forName="text_3" refType="h" fact="0.1192"/>
          <dgm:constr type="w" for="ch" forName="text_3" refType="w" fact="0.1341"/>
          <dgm:constr type="h" for="ch" forName="text_3" refType="h" fact="0.2099"/>
          <dgm:constr type="l" for="ch" forName="text_accent_3" refType="w" fact="0.1964"/>
          <dgm:constr type="t" for="ch" forName="text_accent_3" refType="h" fact="0.1249"/>
          <dgm:constr type="w" for="ch" forName="text_accent_3" refType="w" fact="0.0161"/>
          <dgm:constr type="h" for="ch" forName="text_accent_3" refType="h" fact="0.0252"/>
          <dgm:constr type="l" for="ch" forName="image_3" refType="w" fact="0.2151"/>
          <dgm:constr type="t" for="ch" forName="image_3" refType="h" fact="0.003"/>
          <dgm:constr type="w" for="ch" forName="image_3" refType="w" fact="0.1374"/>
          <dgm:constr type="h" for="ch" forName="image_3" refType="h" fact="0.2151"/>
          <dgm:constr type="l" for="ch" forName="image_accent_3" refType="w" fact="0.2208"/>
          <dgm:constr type="t" for="ch" forName="image_accent_3" refType="h" fact="0.0955"/>
          <dgm:constr type="w" for="ch" forName="image_accent_3" refType="w" fact="0.0161"/>
          <dgm:constr type="h" for="ch" forName="image_accent_3" refType="h" fact="0.0252"/>
          <dgm:constr type="l" for="ch" forName="text_4" refType="w" fact="0.3244"/>
          <dgm:constr type="t" for="ch" forName="text_4" refType="h" fact="0.1175"/>
          <dgm:constr type="w" for="ch" forName="text_4" refType="w" fact="0.1341"/>
          <dgm:constr type="h" for="ch" forName="text_4" refType="h" fact="0.2099"/>
          <dgm:constr type="l" for="ch" forName="text_accent_4" refType="w" fact="0.4397"/>
          <dgm:constr type="t" for="ch" forName="text_accent_4" refType="h" fact="0.2088"/>
          <dgm:constr type="w" for="ch" forName="text_accent_4" refType="w" fact="0.0161"/>
          <dgm:constr type="h" for="ch" forName="text_accent_4" refType="h" fact="0.0252"/>
          <dgm:constr type="l" for="ch" forName="image_4" refType="w" fact="0.4319"/>
          <dgm:constr type="t" for="ch" forName="image_4" refType="h" fact="0.2288"/>
          <dgm:constr type="w" for="ch" forName="image_4" refType="w" fact="0.1341"/>
          <dgm:constr type="h" for="ch" forName="image_4" refType="h" fact="0.2099"/>
          <dgm:constr type="l" for="ch" forName="image_accent_4" refType="w" fact="0.4626"/>
          <dgm:constr type="t" for="ch" forName="image_accent_4" refType="h" fact="0.2329"/>
          <dgm:constr type="w" for="ch" forName="image_accent_4" refType="w" fact="0.0161"/>
          <dgm:constr type="h" for="ch" forName="image_accent_4" refType="h" fact="0.0252"/>
          <dgm:constr type="l" for="ch" forName="text_5" refType="w" fact="0.4318"/>
          <dgm:constr type="t" for="ch" forName="text_5" refType="h" fact="0.0052"/>
          <dgm:constr type="w" for="ch" forName="text_5" refType="w" fact="0.1341"/>
          <dgm:constr type="h" for="ch" forName="text_5" refType="h" fact="0.2099"/>
          <dgm:constr type="l" for="ch" forName="text_accent_5" refType="w" fact="0.5471"/>
          <dgm:constr type="t" for="ch" forName="text_accent_5" refType="h" fact="0.0958"/>
          <dgm:constr type="w" for="ch" forName="text_accent_5" refType="w" fact="0.0161"/>
          <dgm:constr type="h" for="ch" forName="text_accent_5" refType="h" fact="0.0252"/>
          <dgm:constr type="l" for="ch" forName="image_5" refType="w" fact="0.5393"/>
          <dgm:constr type="t" for="ch" forName="image_5" refType="h" fact="0.1158"/>
          <dgm:constr type="w" for="ch" forName="image_5" refType="w" fact="0.1341"/>
          <dgm:constr type="h" for="ch" forName="image_5" refType="h" fact="0.2099"/>
          <dgm:constr type="l" for="ch" forName="image_accent_5" refType="w" fact="0.57"/>
          <dgm:constr type="t" for="ch" forName="image_accent_5" refType="h" fact="0.12"/>
          <dgm:constr type="w" for="ch" forName="image_accent_5" refType="w" fact="0.0161"/>
          <dgm:constr type="h" for="ch" forName="image_accent_5" refType="h" fact="0.0252"/>
          <dgm:constr type="l" for="ch" forName="text_6" refType="w" fact="0.5398"/>
          <dgm:constr type="t" for="ch" forName="text_6" refType="h" fact="0.3402"/>
          <dgm:constr type="w" for="ch" forName="text_6" refType="w" fact="0.1341"/>
          <dgm:constr type="h" for="ch" forName="text_6" refType="h" fact="0.2099"/>
          <dgm:constr type="l" for="ch" forName="text_accent_6" refType="w" fact="0.5713"/>
          <dgm:constr type="t" for="ch" forName="text_accent_6" refType="h" fact="0.5192"/>
          <dgm:constr type="w" for="ch" forName="text_accent_6" refType="w" fact="0.0161"/>
          <dgm:constr type="h" for="ch" forName="text_accent_6" refType="h" fact="0.0252"/>
          <dgm:constr type="l" for="ch" forName="image_6" refType="w" fact="0.4319"/>
          <dgm:constr type="t" for="ch" forName="image_6" refType="h" fact="0.4523"/>
          <dgm:constr type="w" for="ch" forName="image_6" refType="w" fact="0.1341"/>
          <dgm:constr type="h" for="ch" forName="image_6" refType="h" fact="0.2099"/>
          <dgm:constr type="l" for="ch" forName="image_accent_6" refType="w" fact="0.5462"/>
          <dgm:constr type="t" for="ch" forName="image_accent_6" refType="h" fact="0.5439"/>
          <dgm:constr type="w" for="ch" forName="image_accent_6" refType="w" fact="0.0161"/>
          <dgm:constr type="h" for="ch" forName="image_accent_6" refType="h" fact="0.0252"/>
          <dgm:constr type="l" for="ch" forName="image_7" refType="w" fact="0.1087"/>
          <dgm:constr type="t" for="ch" forName="image_7" refType="h" fact="0.5661"/>
          <dgm:constr type="w" for="ch" forName="image_7" refType="w" fact="0.1341"/>
          <dgm:constr type="h" for="ch" forName="image_7" refType="h" fact="0.2099"/>
          <dgm:constr type="l" for="ch" forName="image_accent_7" refType="w" fact="0.1958"/>
          <dgm:constr type="t" for="ch" forName="image_accent_7" refType="h" fact="0.5718"/>
          <dgm:constr type="w" for="ch" forName="image_accent_7" refType="w" fact="0.0161"/>
          <dgm:constr type="h" for="ch" forName="image_accent_7" refType="h" fact="0.0252"/>
          <dgm:constr type="l" for="ch" forName="text_7" refType="w" fact="0.2154"/>
          <dgm:constr type="t" for="ch" forName="text_7" refType="h" fact="0.4515"/>
          <dgm:constr type="w" for="ch" forName="text_7" refType="w" fact="0.1374"/>
          <dgm:constr type="h" for="ch" forName="text_7" refType="h" fact="0.2151"/>
          <dgm:constr type="l" for="ch" forName="text_accent_7" refType="w" fact="0.221"/>
          <dgm:constr type="t" for="ch" forName="text_accent_7" refType="h" fact="0.544"/>
          <dgm:constr type="w" for="ch" forName="text_accent_7" refType="w" fact="0.0161"/>
          <dgm:constr type="h" for="ch" forName="text_accent_7" refType="h" fact="0.0252"/>
          <dgm:constr type="l" for="ch" forName="image_8" refType="w" fact="0.5392"/>
          <dgm:constr type="t" for="ch" forName="image_8" refType="h" fact="0.5665"/>
          <dgm:constr type="w" for="ch" forName="image_8" refType="w" fact="0.1341"/>
          <dgm:constr type="h" for="ch" forName="image_8" refType="h" fact="0.2099"/>
          <dgm:constr type="l" for="ch" forName="image_accent_8" refType="w" fact="0.6545"/>
          <dgm:constr type="t" for="ch" forName="image_accent_8" refType="h" fact="0.6577"/>
          <dgm:constr type="w" for="ch" forName="image_accent_8" refType="w" fact="0.0161"/>
          <dgm:constr type="h" for="ch" forName="image_accent_8" refType="h" fact="0.0252"/>
          <dgm:constr type="l" for="ch" forName="text_8" refType="w" fact="0.6471"/>
          <dgm:constr type="t" for="ch" forName="text_8" refType="h" fact="0.4533"/>
          <dgm:constr type="w" for="ch" forName="text_8" refType="w" fact="0.1341"/>
          <dgm:constr type="h" for="ch" forName="text_8" refType="h" fact="0.2099"/>
          <dgm:constr type="l" for="ch" forName="text_accent_8" refType="w" fact="0.6788"/>
          <dgm:constr type="t" for="ch" forName="text_accent_8" refType="h" fact="0.6337"/>
          <dgm:constr type="w" for="ch" forName="text_accent_8" refType="w" fact="0.0161"/>
          <dgm:constr type="h" for="ch" forName="text_accent_8" refType="h" fact="0.0252"/>
          <dgm:constr type="l" for="ch" forName="image_9" refType="w" fact="0.6472"/>
          <dgm:constr type="t" for="ch" forName="image_9" refType="h" fact="0.2277"/>
          <dgm:constr type="w" for="ch" forName="image_9" refType="w" fact="0.1341"/>
          <dgm:constr type="h" for="ch" forName="image_9" refType="h" fact="0.2099"/>
          <dgm:constr type="l" for="ch" forName="image_accent_9" refType="w" fact="0.7343"/>
          <dgm:constr type="t" for="ch" forName="image_accent_9" refType="h" fact="0.2334"/>
          <dgm:constr type="w" for="ch" forName="image_accent_9" refType="w" fact="0.0161"/>
          <dgm:constr type="h" for="ch" forName="image_accent_9" refType="h" fact="0.0252"/>
          <dgm:constr type="l" for="ch" forName="text_9" refType="w" fact="0.6456"/>
          <dgm:constr type="t" for="ch" forName="text_9" refType="h" fact="0"/>
          <dgm:constr type="w" for="ch" forName="text_9" refType="w" fact="0.1374"/>
          <dgm:constr type="h" for="ch" forName="text_9" refType="h" fact="0.2151"/>
          <dgm:constr type="l" for="ch" forName="text_accent_9" refType="w" fact="0.7343"/>
          <dgm:constr type="t" for="ch" forName="text_accent_9" refType="h" fact="0.1829"/>
          <dgm:constr type="w" for="ch" forName="text_accent_9" refType="w" fact="0.0161"/>
          <dgm:constr type="h" for="ch" forName="text_accent_9" refType="h" fact="0.0252"/>
          <dgm:constr type="l" for="ch" forName="text_10" refType="w" fact="0.3239"/>
          <dgm:constr type="t" for="ch" forName="text_10" refType="h" fact="0.5665"/>
          <dgm:constr type="w" for="ch" forName="text_10" refType="w" fact="0.1341"/>
          <dgm:constr type="h" for="ch" forName="text_10" refType="h" fact="0.2099"/>
          <dgm:constr type="l" for="ch" forName="text_accent_10" refType="w" fact="0.3554"/>
          <dgm:constr type="t" for="ch" forName="text_accent_10" refType="h" fact="0.7455"/>
          <dgm:constr type="w" for="ch" forName="text_accent_10" refType="w" fact="0.0161"/>
          <dgm:constr type="h" for="ch" forName="text_accent_10" refType="h" fact="0.0252"/>
          <dgm:constr type="l" for="ch" forName="image_10" refType="w" fact="0.2161"/>
          <dgm:constr type="t" for="ch" forName="image_10" refType="h" fact="0.6787"/>
          <dgm:constr type="w" for="ch" forName="image_10" refType="w" fact="0.1341"/>
          <dgm:constr type="h" for="ch" forName="image_10" refType="h" fact="0.2099"/>
          <dgm:constr type="l" for="ch" forName="image_accent_10" refType="w" fact="0.3303"/>
          <dgm:constr type="t" for="ch" forName="image_accent_10" refType="h" fact="0.7703"/>
          <dgm:constr type="w" for="ch" forName="image_accent_10" refType="w" fact="0.0161"/>
          <dgm:constr type="h" for="ch" forName="image_accent_10" refType="h" fact="0.0252"/>
          <dgm:constr type="l" for="ch" forName="text_11" refType="w" fact="0.5396"/>
          <dgm:constr type="t" for="ch" forName="text_11" refType="h" fact="0.7901"/>
          <dgm:constr type="w" for="ch" forName="text_11" refType="w" fact="0.1341"/>
          <dgm:constr type="h" for="ch" forName="text_11" refType="h" fact="0.2099"/>
          <dgm:constr type="l" for="ch" forName="text_accent_11" refType="w" fact="0.5426"/>
          <dgm:constr type="t" for="ch" forName="text_accent_11" refType="h" fact="0.8825"/>
          <dgm:constr type="w" for="ch" forName="text_accent_11" refType="w" fact="0.0161"/>
          <dgm:constr type="h" for="ch" forName="text_accent_11" refType="h" fact="0.0252"/>
          <dgm:constr type="l" for="ch" forName="image_11" refType="w" fact="0.4302"/>
          <dgm:constr type="t" for="ch" forName="image_11" refType="h" fact="0.6764"/>
          <dgm:constr type="w" for="ch" forName="image_11" refType="w" fact="0.1374"/>
          <dgm:constr type="h" for="ch" forName="image_11" refType="h" fact="0.2151"/>
          <dgm:constr type="l" for="ch" forName="image_accent_11" refType="w" fact="0.5189"/>
          <dgm:constr type="t" for="ch" forName="image_accent_11" refType="h" fact="0.8593"/>
          <dgm:constr type="w" for="ch" forName="image_accent_11" refType="w" fact="0.0161"/>
          <dgm:constr type="h" for="ch" forName="image_accent_11" refType="h" fact="0.0252"/>
          <dgm:constr type="l" for="ch" forName="image_12" refType="w" fact="0.755"/>
          <dgm:constr type="t" for="ch" forName="image_12" refType="h" fact="0.5652"/>
          <dgm:constr type="w" for="ch" forName="image_12" refType="w" fact="0.1341"/>
          <dgm:constr type="h" for="ch" forName="image_12" refType="h" fact="0.2099"/>
          <dgm:constr type="l" for="ch" forName="image_accent_12" refType="w" fact="0.7865"/>
          <dgm:constr type="t" for="ch" forName="image_accent_12" refType="h" fact="0.7442"/>
          <dgm:constr type="w" for="ch" forName="image_accent_12" refType="w" fact="0.0161"/>
          <dgm:constr type="h" for="ch" forName="image_accent_12" refType="h" fact="0.0252"/>
          <dgm:constr type="l" for="ch" forName="text_12" refType="w" fact="0.6471"/>
          <dgm:constr type="t" for="ch" forName="text_12" refType="h" fact="0.6774"/>
          <dgm:constr type="w" for="ch" forName="text_12" refType="w" fact="0.1341"/>
          <dgm:constr type="h" for="ch" forName="text_12" refType="h" fact="0.2099"/>
          <dgm:constr type="l" for="ch" forName="text_accent_12" refType="w" fact="0.7614"/>
          <dgm:constr type="t" for="ch" forName="text_accent_12" refType="h" fact="0.769"/>
          <dgm:constr type="w" for="ch" forName="text_accent_12" refType="w" fact="0.0161"/>
          <dgm:constr type="h" for="ch" forName="text_accent_12" refType="h" fact="0.0252"/>
          <dgm:constr type="l" for="ch" forName="text_13" refType="w" fact="0.7556"/>
          <dgm:constr type="t" for="ch" forName="text_13" refType="h" fact="0.3404"/>
          <dgm:constr type="w" for="ch" forName="text_13" refType="w" fact="0.1341"/>
          <dgm:constr type="h" for="ch" forName="text_13" refType="h" fact="0.2099"/>
          <dgm:constr type="l" for="ch" forName="text_accent_13" refType="w" fact="0.8427"/>
          <dgm:constr type="t" for="ch" forName="text_accent_13" refType="h" fact="0.346"/>
          <dgm:constr type="w" for="ch" forName="text_accent_13" refType="w" fact="0.0161"/>
          <dgm:constr type="h" for="ch" forName="text_accent_13" refType="h" fact="0.0252"/>
          <dgm:constr type="l" for="ch" forName="image_13" refType="w" fact="0.754"/>
          <dgm:constr type="t" for="ch" forName="image_13" refType="h" fact="0.1127"/>
          <dgm:constr type="w" for="ch" forName="image_13" refType="w" fact="0.1374"/>
          <dgm:constr type="h" for="ch" forName="image_13" refType="h" fact="0.2151"/>
          <dgm:constr type="l" for="ch" forName="image_accent_13" refType="w" fact="0.8427"/>
          <dgm:constr type="t" for="ch" forName="image_accent_13" refType="h" fact="0.2956"/>
          <dgm:constr type="w" for="ch" forName="image_accent_13" refType="w" fact="0.0161"/>
          <dgm:constr type="h" for="ch" forName="image_accent_13" refType="h" fact="0.0252"/>
          <dgm:constr type="l" for="ch" forName="text_14" refType="w" fact="0.8641"/>
          <dgm:constr type="t" for="ch" forName="text_14" refType="h" fact="0.6768"/>
          <dgm:constr type="w" for="ch" forName="text_14" refType="w" fact="0.1341"/>
          <dgm:constr type="h" for="ch" forName="text_14" refType="h" fact="0.2099"/>
          <dgm:constr type="l" for="ch" forName="text_accent_14" refType="w" fact="0.9512"/>
          <dgm:constr type="t" for="ch" forName="text_accent_14" refType="h" fact="0.6825"/>
          <dgm:constr type="w" for="ch" forName="text_accent_14" refType="w" fact="0.0161"/>
          <dgm:constr type="h" for="ch" forName="text_accent_14" refType="h" fact="0.0252"/>
          <dgm:constr type="l" for="ch" forName="image_14" refType="w" fact="0.8626"/>
          <dgm:constr type="t" for="ch" forName="image_14" refType="h" fact="0.4491"/>
          <dgm:constr type="w" for="ch" forName="image_14" refType="w" fact="0.1374"/>
          <dgm:constr type="h" for="ch" forName="image_14" refType="h" fact="0.2151"/>
          <dgm:constr type="l" for="ch" forName="image_accent_14" refType="w" fact="0.9513"/>
          <dgm:constr type="t" for="ch" forName="image_accent_14" refType="h" fact="0.632"/>
          <dgm:constr type="w" for="ch" forName="image_accent_14" refType="w" fact="0.0161"/>
          <dgm:constr type="h" for="ch" forName="image_accent_14" refType="h" fact="0.0252"/>
        </dgm:constrLst>
      </dgm:if>
      <dgm:if name="Name16" axis="ch" ptType="node" func="cnt" op="equ" val="15">
        <dgm:alg type="composite">
          <dgm:param type="ar" val="1.8122"/>
        </dgm:alg>
        <dgm:constrLst>
          <dgm:constr type="primFontSz" for="des" ptType="node" op="equ" val="65"/>
          <dgm:constr type="l" for="ch" forName="text_1" refType="w" fact="0.1094"/>
          <dgm:constr type="t" for="ch" forName="text_1" refType="h" fact="0.3421"/>
          <dgm:constr type="w" for="ch" forName="text_1" refType="w" fact="0.1341"/>
          <dgm:constr type="h" for="ch" forName="text_1" refType="h" fact="0.2095"/>
          <dgm:constr type="l" for="ch" forName="text_accent_1" refType="w" fact="0.1124"/>
          <dgm:constr type="t" for="ch" forName="text_accent_1" refType="h" fact="0.4343"/>
          <dgm:constr type="w" for="ch" forName="text_accent_1" refType="w" fact="0.0161"/>
          <dgm:constr type="h" for="ch" forName="text_accent_1" refType="h" fact="0.0251"/>
          <dgm:constr type="l" for="ch" forName="image_1" refType="w" fact="0"/>
          <dgm:constr type="t" for="ch" forName="image_1" refType="h" fact="0.2285"/>
          <dgm:constr type="w" for="ch" forName="image_1" refType="w" fact="0.1374"/>
          <dgm:constr type="h" for="ch" forName="image_1" refType="h" fact="0.2147"/>
          <dgm:constr type="l" for="ch" forName="image_accent_1" refType="w" fact="0.0887"/>
          <dgm:constr type="t" for="ch" forName="image_accent_1" refType="h" fact="0.4111"/>
          <dgm:constr type="w" for="ch" forName="image_accent_1" refType="w" fact="0.0161"/>
          <dgm:constr type="h" for="ch" forName="image_accent_1" refType="h" fact="0.0251"/>
          <dgm:constr type="l" for="ch" forName="image_2" refType="w" fact="0.3245"/>
          <dgm:constr type="t" for="ch" forName="image_2" refType="h" fact="0.3421"/>
          <dgm:constr type="w" for="ch" forName="image_2" refType="w" fact="0.1341"/>
          <dgm:constr type="h" for="ch" forName="image_2" refType="h" fact="0.2095"/>
          <dgm:constr type="l" for="ch" forName="image_accent_2" refType="w" fact="0.3275"/>
          <dgm:constr type="t" for="ch" forName="image_accent_2" refType="h" fact="0.4343"/>
          <dgm:constr type="w" for="ch" forName="image_accent_2" refType="w" fact="0.0161"/>
          <dgm:constr type="h" for="ch" forName="image_accent_2" refType="h" fact="0.0251"/>
          <dgm:constr type="l" for="ch" forName="text_2" refType="w" fact="0.2151"/>
          <dgm:constr type="t" for="ch" forName="text_2" refType="h" fact="0.2285"/>
          <dgm:constr type="w" for="ch" forName="text_2" refType="w" fact="0.1374"/>
          <dgm:constr type="h" for="ch" forName="text_2" refType="h" fact="0.2147"/>
          <dgm:constr type="l" for="ch" forName="text_accent_2" refType="w" fact="0.3038"/>
          <dgm:constr type="t" for="ch" forName="text_accent_2" refType="h" fact="0.4111"/>
          <dgm:constr type="w" for="ch" forName="text_accent_2" refType="w" fact="0.0161"/>
          <dgm:constr type="h" for="ch" forName="text_accent_2" refType="h" fact="0.0251"/>
          <dgm:constr type="l" for="ch" forName="text_3" refType="w" fact="0.1093"/>
          <dgm:constr type="t" for="ch" forName="text_3" refType="h" fact="0.1207"/>
          <dgm:constr type="w" for="ch" forName="text_3" refType="w" fact="0.1341"/>
          <dgm:constr type="h" for="ch" forName="text_3" refType="h" fact="0.2095"/>
          <dgm:constr type="l" for="ch" forName="text_accent_3" refType="w" fact="0.1964"/>
          <dgm:constr type="t" for="ch" forName="text_accent_3" refType="h" fact="0.1264"/>
          <dgm:constr type="w" for="ch" forName="text_accent_3" refType="w" fact="0.0161"/>
          <dgm:constr type="h" for="ch" forName="text_accent_3" refType="h" fact="0.0251"/>
          <dgm:constr type="l" for="ch" forName="image_3" refType="w" fact="0.2151"/>
          <dgm:constr type="t" for="ch" forName="image_3" refType="h" fact="0.0048"/>
          <dgm:constr type="w" for="ch" forName="image_3" refType="w" fact="0.1374"/>
          <dgm:constr type="h" for="ch" forName="image_3" refType="h" fact="0.2147"/>
          <dgm:constr type="l" for="ch" forName="image_accent_3" refType="w" fact="0.2208"/>
          <dgm:constr type="t" for="ch" forName="image_accent_3" refType="h" fact="0.0971"/>
          <dgm:constr type="w" for="ch" forName="image_accent_3" refType="w" fact="0.0161"/>
          <dgm:constr type="h" for="ch" forName="image_accent_3" refType="h" fact="0.0251"/>
          <dgm:constr type="l" for="ch" forName="text_4" refType="w" fact="0.3243"/>
          <dgm:constr type="t" for="ch" forName="text_4" refType="h" fact="0.1191"/>
          <dgm:constr type="w" for="ch" forName="text_4" refType="w" fact="0.1341"/>
          <dgm:constr type="h" for="ch" forName="text_4" refType="h" fact="0.2095"/>
          <dgm:constr type="l" for="ch" forName="text_accent_4" refType="w" fact="0.4396"/>
          <dgm:constr type="t" for="ch" forName="text_accent_4" refType="h" fact="0.2101"/>
          <dgm:constr type="w" for="ch" forName="text_accent_4" refType="w" fact="0.0161"/>
          <dgm:constr type="h" for="ch" forName="text_accent_4" refType="h" fact="0.0251"/>
          <dgm:constr type="l" for="ch" forName="image_4" refType="w" fact="0.4319"/>
          <dgm:constr type="t" for="ch" forName="image_4" refType="h" fact="0.2301"/>
          <dgm:constr type="w" for="ch" forName="image_4" refType="w" fact="0.1341"/>
          <dgm:constr type="h" for="ch" forName="image_4" refType="h" fact="0.2095"/>
          <dgm:constr type="l" for="ch" forName="image_accent_4" refType="w" fact="0.4626"/>
          <dgm:constr type="t" for="ch" forName="image_accent_4" refType="h" fact="0.2342"/>
          <dgm:constr type="w" for="ch" forName="image_accent_4" refType="w" fact="0.0161"/>
          <dgm:constr type="h" for="ch" forName="image_accent_4" refType="h" fact="0.0251"/>
          <dgm:constr type="l" for="ch" forName="text_5" refType="w" fact="0.4317"/>
          <dgm:constr type="t" for="ch" forName="text_5" refType="h" fact="0.0069"/>
          <dgm:constr type="w" for="ch" forName="text_5" refType="w" fact="0.1341"/>
          <dgm:constr type="h" for="ch" forName="text_5" refType="h" fact="0.2095"/>
          <dgm:constr type="l" for="ch" forName="text_accent_5" refType="w" fact="0.547"/>
          <dgm:constr type="t" for="ch" forName="text_accent_5" refType="h" fact="0.0974"/>
          <dgm:constr type="w" for="ch" forName="text_accent_5" refType="w" fact="0.0161"/>
          <dgm:constr type="h" for="ch" forName="text_accent_5" refType="h" fact="0.0251"/>
          <dgm:constr type="l" for="ch" forName="image_5" refType="w" fact="0.5393"/>
          <dgm:constr type="t" for="ch" forName="image_5" refType="h" fact="0.1173"/>
          <dgm:constr type="w" for="ch" forName="image_5" refType="w" fact="0.1341"/>
          <dgm:constr type="h" for="ch" forName="image_5" refType="h" fact="0.2095"/>
          <dgm:constr type="l" for="ch" forName="image_accent_5" refType="w" fact="0.57"/>
          <dgm:constr type="t" for="ch" forName="image_accent_5" refType="h" fact="0.1215"/>
          <dgm:constr type="w" for="ch" forName="image_accent_5" refType="w" fact="0.0161"/>
          <dgm:constr type="h" for="ch" forName="image_accent_5" refType="h" fact="0.0251"/>
          <dgm:constr type="l" for="ch" forName="text_6" refType="w" fact="0.5397"/>
          <dgm:constr type="t" for="ch" forName="text_6" refType="h" fact="0.3413"/>
          <dgm:constr type="w" for="ch" forName="text_6" refType="w" fact="0.1341"/>
          <dgm:constr type="h" for="ch" forName="text_6" refType="h" fact="0.2095"/>
          <dgm:constr type="l" for="ch" forName="text_accent_6" refType="w" fact="0.5712"/>
          <dgm:constr type="t" for="ch" forName="text_accent_6" refType="h" fact="0.52"/>
          <dgm:constr type="w" for="ch" forName="text_accent_6" refType="w" fact="0.0161"/>
          <dgm:constr type="h" for="ch" forName="text_accent_6" refType="h" fact="0.0251"/>
          <dgm:constr type="l" for="ch" forName="image_6" refType="w" fact="0.4319"/>
          <dgm:constr type="t" for="ch" forName="image_6" refType="h" fact="0.4533"/>
          <dgm:constr type="w" for="ch" forName="image_6" refType="w" fact="0.1341"/>
          <dgm:constr type="h" for="ch" forName="image_6" refType="h" fact="0.2095"/>
          <dgm:constr type="l" for="ch" forName="image_accent_6" refType="w" fact="0.5461"/>
          <dgm:constr type="t" for="ch" forName="image_accent_6" refType="h" fact="0.5447"/>
          <dgm:constr type="w" for="ch" forName="image_accent_6" refType="w" fact="0.0161"/>
          <dgm:constr type="h" for="ch" forName="image_accent_6" refType="h" fact="0.0251"/>
          <dgm:constr type="l" for="ch" forName="image_7" refType="w" fact="0.1087"/>
          <dgm:constr type="t" for="ch" forName="image_7" refType="h" fact="0.5668"/>
          <dgm:constr type="w" for="ch" forName="image_7" refType="w" fact="0.1341"/>
          <dgm:constr type="h" for="ch" forName="image_7" refType="h" fact="0.2095"/>
          <dgm:constr type="l" for="ch" forName="image_accent_7" refType="w" fact="0.1958"/>
          <dgm:constr type="t" for="ch" forName="image_accent_7" refType="h" fact="0.5725"/>
          <dgm:constr type="w" for="ch" forName="image_accent_7" refType="w" fact="0.0161"/>
          <dgm:constr type="h" for="ch" forName="image_accent_7" refType="h" fact="0.0251"/>
          <dgm:constr type="l" for="ch" forName="text_7" refType="w" fact="0.2153"/>
          <dgm:constr type="t" for="ch" forName="text_7" refType="h" fact="0.4525"/>
          <dgm:constr type="w" for="ch" forName="text_7" refType="w" fact="0.1374"/>
          <dgm:constr type="h" for="ch" forName="text_7" refType="h" fact="0.2147"/>
          <dgm:constr type="l" for="ch" forName="text_accent_7" refType="w" fact="0.221"/>
          <dgm:constr type="t" for="ch" forName="text_accent_7" refType="h" fact="0.5448"/>
          <dgm:constr type="w" for="ch" forName="text_accent_7" refType="w" fact="0.0161"/>
          <dgm:constr type="h" for="ch" forName="text_accent_7" refType="h" fact="0.0251"/>
          <dgm:constr type="l" for="ch" forName="image_8" refType="w" fact="0.5391"/>
          <dgm:constr type="t" for="ch" forName="image_8" refType="h" fact="0.5673"/>
          <dgm:constr type="w" for="ch" forName="image_8" refType="w" fact="0.1341"/>
          <dgm:constr type="h" for="ch" forName="image_8" refType="h" fact="0.2095"/>
          <dgm:constr type="l" for="ch" forName="image_accent_8" refType="w" fact="0.6544"/>
          <dgm:constr type="t" for="ch" forName="image_accent_8" refType="h" fact="0.6583"/>
          <dgm:constr type="w" for="ch" forName="image_accent_8" refType="w" fact="0.0161"/>
          <dgm:constr type="h" for="ch" forName="image_accent_8" refType="h" fact="0.0251"/>
          <dgm:constr type="l" for="ch" forName="text_8" refType="w" fact="0.647"/>
          <dgm:constr type="t" for="ch" forName="text_8" refType="h" fact="0.4543"/>
          <dgm:constr type="w" for="ch" forName="text_8" refType="w" fact="0.1341"/>
          <dgm:constr type="h" for="ch" forName="text_8" refType="h" fact="0.2095"/>
          <dgm:constr type="l" for="ch" forName="text_accent_8" refType="w" fact="0.6787"/>
          <dgm:constr type="t" for="ch" forName="text_accent_8" refType="h" fact="0.6343"/>
          <dgm:constr type="w" for="ch" forName="text_accent_8" refType="w" fact="0.0161"/>
          <dgm:constr type="h" for="ch" forName="text_accent_8" refType="h" fact="0.0251"/>
          <dgm:constr type="l" for="ch" forName="image_9" refType="w" fact="0.6471"/>
          <dgm:constr type="t" for="ch" forName="image_9" refType="h" fact="0.229"/>
          <dgm:constr type="w" for="ch" forName="image_9" refType="w" fact="0.1341"/>
          <dgm:constr type="h" for="ch" forName="image_9" refType="h" fact="0.2095"/>
          <dgm:constr type="l" for="ch" forName="image_accent_9" refType="w" fact="0.7342"/>
          <dgm:constr type="t" for="ch" forName="image_accent_9" refType="h" fact="0.2347"/>
          <dgm:constr type="w" for="ch" forName="image_accent_9" refType="w" fact="0.0161"/>
          <dgm:constr type="h" for="ch" forName="image_accent_9" refType="h" fact="0.0251"/>
          <dgm:constr type="l" for="ch" forName="text_9" refType="w" fact="0.6455"/>
          <dgm:constr type="t" for="ch" forName="text_9" refType="h" fact="0.0017"/>
          <dgm:constr type="w" for="ch" forName="text_9" refType="w" fact="0.1374"/>
          <dgm:constr type="h" for="ch" forName="text_9" refType="h" fact="0.2147"/>
          <dgm:constr type="l" for="ch" forName="text_accent_9" refType="w" fact="0.7342"/>
          <dgm:constr type="t" for="ch" forName="text_accent_9" refType="h" fact="0.1844"/>
          <dgm:constr type="w" for="ch" forName="text_accent_9" refType="w" fact="0.0161"/>
          <dgm:constr type="h" for="ch" forName="text_accent_9" refType="h" fact="0.0251"/>
          <dgm:constr type="l" for="ch" forName="text_10" refType="w" fact="0.3238"/>
          <dgm:constr type="t" for="ch" forName="text_10" refType="h" fact="0.5673"/>
          <dgm:constr type="w" for="ch" forName="text_10" refType="w" fact="0.1341"/>
          <dgm:constr type="h" for="ch" forName="text_10" refType="h" fact="0.2095"/>
          <dgm:constr type="l" for="ch" forName="text_accent_10" refType="w" fact="0.3554"/>
          <dgm:constr type="t" for="ch" forName="text_accent_10" refType="h" fact="0.746"/>
          <dgm:constr type="w" for="ch" forName="text_accent_10" refType="w" fact="0.0161"/>
          <dgm:constr type="h" for="ch" forName="text_accent_10" refType="h" fact="0.0251"/>
          <dgm:constr type="l" for="ch" forName="image_10" refType="w" fact="0.216"/>
          <dgm:constr type="t" for="ch" forName="image_10" refType="h" fact="0.6792"/>
          <dgm:constr type="w" for="ch" forName="image_10" refType="w" fact="0.1341"/>
          <dgm:constr type="h" for="ch" forName="image_10" refType="h" fact="0.2095"/>
          <dgm:constr type="l" for="ch" forName="image_accent_10" refType="w" fact="0.3303"/>
          <dgm:constr type="t" for="ch" forName="image_accent_10" refType="h" fact="0.7707"/>
          <dgm:constr type="w" for="ch" forName="image_accent_10" refType="w" fact="0.0161"/>
          <dgm:constr type="h" for="ch" forName="image_accent_10" refType="h" fact="0.0251"/>
          <dgm:constr type="l" for="ch" forName="text_11" refType="w" fact="0.5395"/>
          <dgm:constr type="t" for="ch" forName="text_11" refType="h" fact="0.7905"/>
          <dgm:constr type="w" for="ch" forName="text_11" refType="w" fact="0.1341"/>
          <dgm:constr type="h" for="ch" forName="text_11" refType="h" fact="0.2095"/>
          <dgm:constr type="l" for="ch" forName="text_accent_11" refType="w" fact="0.5425"/>
          <dgm:constr type="t" for="ch" forName="text_accent_11" refType="h" fact="0.8827"/>
          <dgm:constr type="w" for="ch" forName="text_accent_11" refType="w" fact="0.0161"/>
          <dgm:constr type="h" for="ch" forName="text_accent_11" refType="h" fact="0.0251"/>
          <dgm:constr type="l" for="ch" forName="image_11" refType="w" fact="0.4302"/>
          <dgm:constr type="t" for="ch" forName="image_11" refType="h" fact="0.6769"/>
          <dgm:constr type="w" for="ch" forName="image_11" refType="w" fact="0.1374"/>
          <dgm:constr type="h" for="ch" forName="image_11" refType="h" fact="0.2147"/>
          <dgm:constr type="l" for="ch" forName="image_accent_11" refType="w" fact="0.5189"/>
          <dgm:constr type="t" for="ch" forName="image_accent_11" refType="h" fact="0.8596"/>
          <dgm:constr type="w" for="ch" forName="image_accent_11" refType="w" fact="0.0161"/>
          <dgm:constr type="h" for="ch" forName="image_accent_11" refType="h" fact="0.0251"/>
          <dgm:constr type="l" for="ch" forName="image_12" refType="w" fact="0.7549"/>
          <dgm:constr type="t" for="ch" forName="image_12" refType="h" fact="0.566"/>
          <dgm:constr type="w" for="ch" forName="image_12" refType="w" fact="0.1341"/>
          <dgm:constr type="h" for="ch" forName="image_12" refType="h" fact="0.2095"/>
          <dgm:constr type="l" for="ch" forName="image_accent_12" refType="w" fact="0.7864"/>
          <dgm:constr type="t" for="ch" forName="image_accent_12" refType="h" fact="0.7447"/>
          <dgm:constr type="w" for="ch" forName="image_accent_12" refType="w" fact="0.0161"/>
          <dgm:constr type="h" for="ch" forName="image_accent_12" refType="h" fact="0.0251"/>
          <dgm:constr type="l" for="ch" forName="text_12" refType="w" fact="0.6471"/>
          <dgm:constr type="t" for="ch" forName="text_12" refType="h" fact="0.678"/>
          <dgm:constr type="w" for="ch" forName="text_12" refType="w" fact="0.1341"/>
          <dgm:constr type="h" for="ch" forName="text_12" refType="h" fact="0.2095"/>
          <dgm:constr type="l" for="ch" forName="text_accent_12" refType="w" fact="0.7613"/>
          <dgm:constr type="t" for="ch" forName="text_accent_12" refType="h" fact="0.7694"/>
          <dgm:constr type="w" for="ch" forName="text_accent_12" refType="w" fact="0.0161"/>
          <dgm:constr type="h" for="ch" forName="text_accent_12" refType="h" fact="0.0251"/>
          <dgm:constr type="l" for="ch" forName="text_13" refType="w" fact="0.7555"/>
          <dgm:constr type="t" for="ch" forName="text_13" refType="h" fact="0.3415"/>
          <dgm:constr type="w" for="ch" forName="text_13" refType="w" fact="0.1341"/>
          <dgm:constr type="h" for="ch" forName="text_13" refType="h" fact="0.2095"/>
          <dgm:constr type="l" for="ch" forName="text_accent_13" refType="w" fact="0.8426"/>
          <dgm:constr type="t" for="ch" forName="text_accent_13" refType="h" fact="0.3472"/>
          <dgm:constr type="w" for="ch" forName="text_accent_13" refType="w" fact="0.0161"/>
          <dgm:constr type="h" for="ch" forName="text_accent_13" refType="h" fact="0.0251"/>
          <dgm:constr type="l" for="ch" forName="image_13" refType="w" fact="0.7539"/>
          <dgm:constr type="t" for="ch" forName="image_13" refType="h" fact="0.1142"/>
          <dgm:constr type="w" for="ch" forName="image_13" refType="w" fact="0.1374"/>
          <dgm:constr type="h" for="ch" forName="image_13" refType="h" fact="0.2147"/>
          <dgm:constr type="l" for="ch" forName="image_accent_13" refType="w" fact="0.8426"/>
          <dgm:constr type="t" for="ch" forName="image_accent_13" refType="h" fact="0.2968"/>
          <dgm:constr type="w" for="ch" forName="image_accent_13" refType="w" fact="0.0161"/>
          <dgm:constr type="h" for="ch" forName="image_accent_13" refType="h" fact="0.0251"/>
          <dgm:constr type="l" for="ch" forName="text_14" refType="w" fact="0.864"/>
          <dgm:constr type="t" for="ch" forName="text_14" refType="h" fact="0.6774"/>
          <dgm:constr type="w" for="ch" forName="text_14" refType="w" fact="0.1341"/>
          <dgm:constr type="h" for="ch" forName="text_14" refType="h" fact="0.2095"/>
          <dgm:constr type="l" for="ch" forName="text_accent_14" refType="w" fact="0.9511"/>
          <dgm:constr type="t" for="ch" forName="text_accent_14" refType="h" fact="0.683"/>
          <dgm:constr type="w" for="ch" forName="text_accent_14" refType="w" fact="0.0161"/>
          <dgm:constr type="h" for="ch" forName="text_accent_14" refType="h" fact="0.0251"/>
          <dgm:constr type="l" for="ch" forName="image_14" refType="w" fact="0.8625"/>
          <dgm:constr type="t" for="ch" forName="image_14" refType="h" fact="0.4501"/>
          <dgm:constr type="w" for="ch" forName="image_14" refType="w" fact="0.1374"/>
          <dgm:constr type="h" for="ch" forName="image_14" refType="h" fact="0.2147"/>
          <dgm:constr type="l" for="ch" forName="image_accent_14" refType="w" fact="0.9512"/>
          <dgm:constr type="t" for="ch" forName="image_accent_14" refType="h" fact="0.6327"/>
          <dgm:constr type="w" for="ch" forName="image_accent_14" refType="w" fact="0.0161"/>
          <dgm:constr type="h" for="ch" forName="image_accent_14" refType="h" fact="0.0251"/>
          <dgm:constr type="l" for="ch" forName="text_15" refType="w" fact="0.8642"/>
          <dgm:constr type="t" for="ch" forName="text_15" refType="h" fact="0.2273"/>
          <dgm:constr type="w" for="ch" forName="text_15" refType="w" fact="0.1341"/>
          <dgm:constr type="h" for="ch" forName="text_15" refType="h" fact="0.2095"/>
          <dgm:constr type="l" for="ch" forName="text_accent_15" refType="w" fact="0.9512"/>
          <dgm:constr type="t" for="ch" forName="text_accent_15" refType="h" fact="0.233"/>
          <dgm:constr type="w" for="ch" forName="text_accent_15" refType="w" fact="0.0161"/>
          <dgm:constr type="h" for="ch" forName="text_accent_15" refType="h" fact="0.0251"/>
          <dgm:constr type="l" for="ch" forName="image_15" refType="w" fact="0.8626"/>
          <dgm:constr type="t" for="ch" forName="image_15" refType="h" fact="0"/>
          <dgm:constr type="w" for="ch" forName="image_15" refType="w" fact="0.1374"/>
          <dgm:constr type="h" for="ch" forName="image_15" refType="h" fact="0.2147"/>
          <dgm:constr type="l" for="ch" forName="image_accent_15" refType="w" fact="0.9513"/>
          <dgm:constr type="t" for="ch" forName="image_accent_15" refType="h" fact="0.1826"/>
          <dgm:constr type="w" for="ch" forName="image_accent_15" refType="w" fact="0.0161"/>
          <dgm:constr type="h" for="ch" forName="image_accent_15" refType="h" fact="0.0251"/>
        </dgm:constrLst>
      </dgm:if>
      <dgm:if name="Name17" axis="ch" ptType="node" func="cnt" op="equ" val="16">
        <dgm:alg type="composite">
          <dgm:param type="ar" val="2.0101"/>
        </dgm:alg>
        <dgm:constrLst>
          <dgm:constr type="primFontSz" for="des" ptType="node" op="equ" val="65"/>
          <dgm:constr type="l" for="ch" forName="text_1" refType="w" fact="0.0986"/>
          <dgm:constr type="t" for="ch" forName="text_1" refType="h" fact="0.3421"/>
          <dgm:constr type="w" for="ch" forName="text_1" refType="w" fact="0.1209"/>
          <dgm:constr type="h" for="ch" forName="text_1" refType="h" fact="0.2095"/>
          <dgm:constr type="l" for="ch" forName="text_accent_1" refType="w" fact="0.1013"/>
          <dgm:constr type="t" for="ch" forName="text_accent_1" refType="h" fact="0.4343"/>
          <dgm:constr type="w" for="ch" forName="text_accent_1" refType="w" fact="0.0145"/>
          <dgm:constr type="h" for="ch" forName="text_accent_1" refType="h" fact="0.0251"/>
          <dgm:constr type="l" for="ch" forName="image_1" refType="w" fact="0"/>
          <dgm:constr type="t" for="ch" forName="image_1" refType="h" fact="0.2285"/>
          <dgm:constr type="w" for="ch" forName="image_1" refType="w" fact="0.1239"/>
          <dgm:constr type="h" for="ch" forName="image_1" refType="h" fact="0.2147"/>
          <dgm:constr type="l" for="ch" forName="image_accent_1" refType="w" fact="0.08"/>
          <dgm:constr type="t" for="ch" forName="image_accent_1" refType="h" fact="0.4111"/>
          <dgm:constr type="w" for="ch" forName="image_accent_1" refType="w" fact="0.0145"/>
          <dgm:constr type="h" for="ch" forName="image_accent_1" refType="h" fact="0.0251"/>
          <dgm:constr type="l" for="ch" forName="image_2" refType="w" fact="0.2925"/>
          <dgm:constr type="t" for="ch" forName="image_2" refType="h" fact="0.3421"/>
          <dgm:constr type="w" for="ch" forName="image_2" refType="w" fact="0.1209"/>
          <dgm:constr type="h" for="ch" forName="image_2" refType="h" fact="0.2095"/>
          <dgm:constr type="l" for="ch" forName="image_accent_2" refType="w" fact="0.2952"/>
          <dgm:constr type="t" for="ch" forName="image_accent_2" refType="h" fact="0.4343"/>
          <dgm:constr type="w" for="ch" forName="image_accent_2" refType="w" fact="0.0145"/>
          <dgm:constr type="h" for="ch" forName="image_accent_2" refType="h" fact="0.0251"/>
          <dgm:constr type="l" for="ch" forName="text_2" refType="w" fact="0.1939"/>
          <dgm:constr type="t" for="ch" forName="text_2" refType="h" fact="0.2285"/>
          <dgm:constr type="w" for="ch" forName="text_2" refType="w" fact="0.1239"/>
          <dgm:constr type="h" for="ch" forName="text_2" refType="h" fact="0.2147"/>
          <dgm:constr type="l" for="ch" forName="text_accent_2" refType="w" fact="0.2739"/>
          <dgm:constr type="t" for="ch" forName="text_accent_2" refType="h" fact="0.4111"/>
          <dgm:constr type="w" for="ch" forName="text_accent_2" refType="w" fact="0.0145"/>
          <dgm:constr type="h" for="ch" forName="text_accent_2" refType="h" fact="0.0251"/>
          <dgm:constr type="l" for="ch" forName="text_3" refType="w" fact="0.0986"/>
          <dgm:constr type="t" for="ch" forName="text_3" refType="h" fact="0.1207"/>
          <dgm:constr type="w" for="ch" forName="text_3" refType="w" fact="0.1209"/>
          <dgm:constr type="h" for="ch" forName="text_3" refType="h" fact="0.2095"/>
          <dgm:constr type="l" for="ch" forName="text_accent_3" refType="w" fact="0.1771"/>
          <dgm:constr type="t" for="ch" forName="text_accent_3" refType="h" fact="0.1264"/>
          <dgm:constr type="w" for="ch" forName="text_accent_3" refType="w" fact="0.0145"/>
          <dgm:constr type="h" for="ch" forName="text_accent_3" refType="h" fact="0.0251"/>
          <dgm:constr type="l" for="ch" forName="image_3" refType="w" fact="0.1939"/>
          <dgm:constr type="t" for="ch" forName="image_3" refType="h" fact="0.0048"/>
          <dgm:constr type="w" for="ch" forName="image_3" refType="w" fact="0.1239"/>
          <dgm:constr type="h" for="ch" forName="image_3" refType="h" fact="0.2147"/>
          <dgm:constr type="l" for="ch" forName="image_accent_3" refType="w" fact="0.199"/>
          <dgm:constr type="t" for="ch" forName="image_accent_3" refType="h" fact="0.0971"/>
          <dgm:constr type="w" for="ch" forName="image_accent_3" refType="w" fact="0.0145"/>
          <dgm:constr type="h" for="ch" forName="image_accent_3" refType="h" fact="0.0251"/>
          <dgm:constr type="l" for="ch" forName="text_4" refType="w" fact="0.2924"/>
          <dgm:constr type="t" for="ch" forName="text_4" refType="h" fact="0.1191"/>
          <dgm:constr type="w" for="ch" forName="text_4" refType="w" fact="0.1209"/>
          <dgm:constr type="h" for="ch" forName="text_4" refType="h" fact="0.2095"/>
          <dgm:constr type="l" for="ch" forName="text_accent_4" refType="w" fact="0.3963"/>
          <dgm:constr type="t" for="ch" forName="text_accent_4" refType="h" fact="0.2101"/>
          <dgm:constr type="w" for="ch" forName="text_accent_4" refType="w" fact="0.0145"/>
          <dgm:constr type="h" for="ch" forName="text_accent_4" refType="h" fact="0.0251"/>
          <dgm:constr type="l" for="ch" forName="image_4" refType="w" fact="0.3894"/>
          <dgm:constr type="t" for="ch" forName="image_4" refType="h" fact="0.2301"/>
          <dgm:constr type="w" for="ch" forName="image_4" refType="w" fact="0.1209"/>
          <dgm:constr type="h" for="ch" forName="image_4" refType="h" fact="0.2095"/>
          <dgm:constr type="l" for="ch" forName="image_accent_4" refType="w" fact="0.417"/>
          <dgm:constr type="t" for="ch" forName="image_accent_4" refType="h" fact="0.2342"/>
          <dgm:constr type="w" for="ch" forName="image_accent_4" refType="w" fact="0.0145"/>
          <dgm:constr type="h" for="ch" forName="image_accent_4" refType="h" fact="0.0251"/>
          <dgm:constr type="l" for="ch" forName="text_5" refType="w" fact="0.3892"/>
          <dgm:constr type="t" for="ch" forName="text_5" refType="h" fact="0.0069"/>
          <dgm:constr type="w" for="ch" forName="text_5" refType="w" fact="0.1209"/>
          <dgm:constr type="h" for="ch" forName="text_5" refType="h" fact="0.2095"/>
          <dgm:constr type="l" for="ch" forName="text_accent_5" refType="w" fact="0.4931"/>
          <dgm:constr type="t" for="ch" forName="text_accent_5" refType="h" fact="0.0974"/>
          <dgm:constr type="w" for="ch" forName="text_accent_5" refType="w" fact="0.0145"/>
          <dgm:constr type="h" for="ch" forName="text_accent_5" refType="h" fact="0.0251"/>
          <dgm:constr type="l" for="ch" forName="image_5" refType="w" fact="0.4862"/>
          <dgm:constr type="t" for="ch" forName="image_5" refType="h" fact="0.1173"/>
          <dgm:constr type="w" for="ch" forName="image_5" refType="w" fact="0.1209"/>
          <dgm:constr type="h" for="ch" forName="image_5" refType="h" fact="0.2095"/>
          <dgm:constr type="l" for="ch" forName="image_accent_5" refType="w" fact="0.5139"/>
          <dgm:constr type="t" for="ch" forName="image_accent_5" refType="h" fact="0.1215"/>
          <dgm:constr type="w" for="ch" forName="image_accent_5" refType="w" fact="0.0145"/>
          <dgm:constr type="h" for="ch" forName="image_accent_5" refType="h" fact="0.0251"/>
          <dgm:constr type="l" for="ch" forName="text_6" refType="w" fact="0.4866"/>
          <dgm:constr type="t" for="ch" forName="text_6" refType="h" fact="0.3413"/>
          <dgm:constr type="w" for="ch" forName="text_6" refType="w" fact="0.1209"/>
          <dgm:constr type="h" for="ch" forName="text_6" refType="h" fact="0.2095"/>
          <dgm:constr type="l" for="ch" forName="text_accent_6" refType="w" fact="0.515"/>
          <dgm:constr type="t" for="ch" forName="text_accent_6" refType="h" fact="0.52"/>
          <dgm:constr type="w" for="ch" forName="text_accent_6" refType="w" fact="0.0145"/>
          <dgm:constr type="h" for="ch" forName="text_accent_6" refType="h" fact="0.0251"/>
          <dgm:constr type="l" for="ch" forName="image_6" refType="w" fact="0.3894"/>
          <dgm:constr type="t" for="ch" forName="image_6" refType="h" fact="0.4533"/>
          <dgm:constr type="w" for="ch" forName="image_6" refType="w" fact="0.1209"/>
          <dgm:constr type="h" for="ch" forName="image_6" refType="h" fact="0.2095"/>
          <dgm:constr type="l" for="ch" forName="image_accent_6" refType="w" fact="0.4923"/>
          <dgm:constr type="t" for="ch" forName="image_accent_6" refType="h" fact="0.5447"/>
          <dgm:constr type="w" for="ch" forName="image_accent_6" refType="w" fact="0.0145"/>
          <dgm:constr type="h" for="ch" forName="image_accent_6" refType="h" fact="0.0251"/>
          <dgm:constr type="l" for="ch" forName="image_7" refType="w" fact="0.098"/>
          <dgm:constr type="t" for="ch" forName="image_7" refType="h" fact="0.5668"/>
          <dgm:constr type="w" for="ch" forName="image_7" refType="w" fact="0.1209"/>
          <dgm:constr type="h" for="ch" forName="image_7" refType="h" fact="0.2095"/>
          <dgm:constr type="l" for="ch" forName="image_accent_7" refType="w" fact="0.1765"/>
          <dgm:constr type="t" for="ch" forName="image_accent_7" refType="h" fact="0.5725"/>
          <dgm:constr type="w" for="ch" forName="image_accent_7" refType="w" fact="0.0145"/>
          <dgm:constr type="h" for="ch" forName="image_accent_7" refType="h" fact="0.0251"/>
          <dgm:constr type="l" for="ch" forName="text_7" refType="w" fact="0.1941"/>
          <dgm:constr type="t" for="ch" forName="text_7" refType="h" fact="0.4525"/>
          <dgm:constr type="w" for="ch" forName="text_7" refType="w" fact="0.1239"/>
          <dgm:constr type="h" for="ch" forName="text_7" refType="h" fact="0.2147"/>
          <dgm:constr type="l" for="ch" forName="text_accent_7" refType="w" fact="0.1992"/>
          <dgm:constr type="t" for="ch" forName="text_accent_7" refType="h" fact="0.5448"/>
          <dgm:constr type="w" for="ch" forName="text_accent_7" refType="w" fact="0.0145"/>
          <dgm:constr type="h" for="ch" forName="text_accent_7" refType="h" fact="0.0251"/>
          <dgm:constr type="l" for="ch" forName="image_8" refType="w" fact="0.486"/>
          <dgm:constr type="t" for="ch" forName="image_8" refType="h" fact="0.5673"/>
          <dgm:constr type="w" for="ch" forName="image_8" refType="w" fact="0.1209"/>
          <dgm:constr type="h" for="ch" forName="image_8" refType="h" fact="0.2095"/>
          <dgm:constr type="l" for="ch" forName="image_accent_8" refType="w" fact="0.59"/>
          <dgm:constr type="t" for="ch" forName="image_accent_8" refType="h" fact="0.6583"/>
          <dgm:constr type="w" for="ch" forName="image_accent_8" refType="w" fact="0.0145"/>
          <dgm:constr type="h" for="ch" forName="image_accent_8" refType="h" fact="0.0251"/>
          <dgm:constr type="l" for="ch" forName="text_8" refType="w" fact="0.5833"/>
          <dgm:constr type="t" for="ch" forName="text_8" refType="h" fact="0.4543"/>
          <dgm:constr type="w" for="ch" forName="text_8" refType="w" fact="0.1209"/>
          <dgm:constr type="h" for="ch" forName="text_8" refType="h" fact="0.2095"/>
          <dgm:constr type="l" for="ch" forName="text_accent_8" refType="w" fact="0.6119"/>
          <dgm:constr type="t" for="ch" forName="text_accent_8" refType="h" fact="0.6343"/>
          <dgm:constr type="w" for="ch" forName="text_accent_8" refType="w" fact="0.0145"/>
          <dgm:constr type="h" for="ch" forName="text_accent_8" refType="h" fact="0.0251"/>
          <dgm:constr type="l" for="ch" forName="image_9" refType="w" fact="0.5834"/>
          <dgm:constr type="t" for="ch" forName="image_9" refType="h" fact="0.229"/>
          <dgm:constr type="w" for="ch" forName="image_9" refType="w" fact="0.1209"/>
          <dgm:constr type="h" for="ch" forName="image_9" refType="h" fact="0.2095"/>
          <dgm:constr type="l" for="ch" forName="image_accent_9" refType="w" fact="0.6619"/>
          <dgm:constr type="t" for="ch" forName="image_accent_9" refType="h" fact="0.2347"/>
          <dgm:constr type="w" for="ch" forName="image_accent_9" refType="w" fact="0.0145"/>
          <dgm:constr type="h" for="ch" forName="image_accent_9" refType="h" fact="0.0251"/>
          <dgm:constr type="l" for="ch" forName="text_9" refType="w" fact="0.582"/>
          <dgm:constr type="t" for="ch" forName="text_9" refType="h" fact="0.0017"/>
          <dgm:constr type="w" for="ch" forName="text_9" refType="w" fact="0.1239"/>
          <dgm:constr type="h" for="ch" forName="text_9" refType="h" fact="0.2147"/>
          <dgm:constr type="l" for="ch" forName="text_accent_9" refType="w" fact="0.6619"/>
          <dgm:constr type="t" for="ch" forName="text_accent_9" refType="h" fact="0.1844"/>
          <dgm:constr type="w" for="ch" forName="text_accent_9" refType="w" fact="0.0145"/>
          <dgm:constr type="h" for="ch" forName="text_accent_9" refType="h" fact="0.0251"/>
          <dgm:constr type="l" for="ch" forName="text_10" refType="w" fact="0.292"/>
          <dgm:constr type="t" for="ch" forName="text_10" refType="h" fact="0.5673"/>
          <dgm:constr type="w" for="ch" forName="text_10" refType="w" fact="0.1209"/>
          <dgm:constr type="h" for="ch" forName="text_10" refType="h" fact="0.2095"/>
          <dgm:constr type="l" for="ch" forName="text_accent_10" refType="w" fact="0.3204"/>
          <dgm:constr type="t" for="ch" forName="text_accent_10" refType="h" fact="0.746"/>
          <dgm:constr type="w" for="ch" forName="text_accent_10" refType="w" fact="0.0145"/>
          <dgm:constr type="h" for="ch" forName="text_accent_10" refType="h" fact="0.0251"/>
          <dgm:constr type="l" for="ch" forName="image_10" refType="w" fact="0.1948"/>
          <dgm:constr type="t" for="ch" forName="image_10" refType="h" fact="0.6792"/>
          <dgm:constr type="w" for="ch" forName="image_10" refType="w" fact="0.1209"/>
          <dgm:constr type="h" for="ch" forName="image_10" refType="h" fact="0.2095"/>
          <dgm:constr type="l" for="ch" forName="image_accent_10" refType="w" fact="0.2977"/>
          <dgm:constr type="t" for="ch" forName="image_accent_10" refType="h" fact="0.7707"/>
          <dgm:constr type="w" for="ch" forName="image_accent_10" refType="w" fact="0.0145"/>
          <dgm:constr type="h" for="ch" forName="image_accent_10" refType="h" fact="0.0251"/>
          <dgm:constr type="l" for="ch" forName="text_11" refType="w" fact="0.4864"/>
          <dgm:constr type="t" for="ch" forName="text_11" refType="h" fact="0.7905"/>
          <dgm:constr type="w" for="ch" forName="text_11" refType="w" fact="0.1209"/>
          <dgm:constr type="h" for="ch" forName="text_11" refType="h" fact="0.2095"/>
          <dgm:constr type="l" for="ch" forName="text_accent_11" refType="w" fact="0.4891"/>
          <dgm:constr type="t" for="ch" forName="text_accent_11" refType="h" fact="0.8827"/>
          <dgm:constr type="w" for="ch" forName="text_accent_11" refType="w" fact="0.0145"/>
          <dgm:constr type="h" for="ch" forName="text_accent_11" refType="h" fact="0.0251"/>
          <dgm:constr type="l" for="ch" forName="image_11" refType="w" fact="0.3878"/>
          <dgm:constr type="t" for="ch" forName="image_11" refType="h" fact="0.6769"/>
          <dgm:constr type="w" for="ch" forName="image_11" refType="w" fact="0.1239"/>
          <dgm:constr type="h" for="ch" forName="image_11" refType="h" fact="0.2147"/>
          <dgm:constr type="l" for="ch" forName="image_accent_11" refType="w" fact="0.4678"/>
          <dgm:constr type="t" for="ch" forName="image_accent_11" refType="h" fact="0.8596"/>
          <dgm:constr type="w" for="ch" forName="image_accent_11" refType="w" fact="0.0145"/>
          <dgm:constr type="h" for="ch" forName="image_accent_11" refType="h" fact="0.0251"/>
          <dgm:constr type="l" for="ch" forName="image_12" refType="w" fact="0.6806"/>
          <dgm:constr type="t" for="ch" forName="image_12" refType="h" fact="0.566"/>
          <dgm:constr type="w" for="ch" forName="image_12" refType="w" fact="0.1209"/>
          <dgm:constr type="h" for="ch" forName="image_12" refType="h" fact="0.2095"/>
          <dgm:constr type="l" for="ch" forName="image_accent_12" refType="w" fact="0.709"/>
          <dgm:constr type="t" for="ch" forName="image_accent_12" refType="h" fact="0.7447"/>
          <dgm:constr type="w" for="ch" forName="image_accent_12" refType="w" fact="0.0145"/>
          <dgm:constr type="h" for="ch" forName="image_accent_12" refType="h" fact="0.0251"/>
          <dgm:constr type="l" for="ch" forName="text_12" refType="w" fact="0.5834"/>
          <dgm:constr type="t" for="ch" forName="text_12" refType="h" fact="0.678"/>
          <dgm:constr type="w" for="ch" forName="text_12" refType="w" fact="0.1209"/>
          <dgm:constr type="h" for="ch" forName="text_12" refType="h" fact="0.2095"/>
          <dgm:constr type="l" for="ch" forName="text_accent_12" refType="w" fact="0.6863"/>
          <dgm:constr type="t" for="ch" forName="text_accent_12" refType="h" fact="0.7694"/>
          <dgm:constr type="w" for="ch" forName="text_accent_12" refType="w" fact="0.0145"/>
          <dgm:constr type="h" for="ch" forName="text_accent_12" refType="h" fact="0.0251"/>
          <dgm:constr type="l" for="ch" forName="text_13" refType="w" fact="0.6811"/>
          <dgm:constr type="t" for="ch" forName="text_13" refType="h" fact="0.3415"/>
          <dgm:constr type="w" for="ch" forName="text_13" refType="w" fact="0.1209"/>
          <dgm:constr type="h" for="ch" forName="text_13" refType="h" fact="0.2095"/>
          <dgm:constr type="l" for="ch" forName="text_accent_13" refType="w" fact="0.7596"/>
          <dgm:constr type="t" for="ch" forName="text_accent_13" refType="h" fact="0.3472"/>
          <dgm:constr type="w" for="ch" forName="text_accent_13" refType="w" fact="0.0145"/>
          <dgm:constr type="h" for="ch" forName="text_accent_13" refType="h" fact="0.0251"/>
          <dgm:constr type="l" for="ch" forName="image_13" refType="w" fact="0.6797"/>
          <dgm:constr type="t" for="ch" forName="image_13" refType="h" fact="0.1142"/>
          <dgm:constr type="w" for="ch" forName="image_13" refType="w" fact="0.1239"/>
          <dgm:constr type="h" for="ch" forName="image_13" refType="h" fact="0.2147"/>
          <dgm:constr type="l" for="ch" forName="image_accent_13" refType="w" fact="0.7597"/>
          <dgm:constr type="t" for="ch" forName="image_accent_13" refType="h" fact="0.2968"/>
          <dgm:constr type="w" for="ch" forName="image_accent_13" refType="w" fact="0.0145"/>
          <dgm:constr type="h" for="ch" forName="image_accent_13" refType="h" fact="0.0251"/>
          <dgm:constr type="l" for="ch" forName="text_14" refType="w" fact="0.779"/>
          <dgm:constr type="t" for="ch" forName="text_14" refType="h" fact="0.6774"/>
          <dgm:constr type="w" for="ch" forName="text_14" refType="w" fact="0.1209"/>
          <dgm:constr type="h" for="ch" forName="text_14" refType="h" fact="0.2095"/>
          <dgm:constr type="l" for="ch" forName="text_accent_14" refType="w" fact="0.8575"/>
          <dgm:constr type="t" for="ch" forName="text_accent_14" refType="h" fact="0.683"/>
          <dgm:constr type="w" for="ch" forName="text_accent_14" refType="w" fact="0.0145"/>
          <dgm:constr type="h" for="ch" forName="text_accent_14" refType="h" fact="0.0251"/>
          <dgm:constr type="l" for="ch" forName="image_14" refType="w" fact="0.7781"/>
          <dgm:constr type="t" for="ch" forName="image_14" refType="h" fact="0.4501"/>
          <dgm:constr type="w" for="ch" forName="image_14" refType="w" fact="0.1239"/>
          <dgm:constr type="h" for="ch" forName="image_14" refType="h" fact="0.2147"/>
          <dgm:constr type="l" for="ch" forName="image_accent_14" refType="w" fact="0.8581"/>
          <dgm:constr type="t" for="ch" forName="image_accent_14" refType="h" fact="0.6327"/>
          <dgm:constr type="w" for="ch" forName="image_accent_14" refType="w" fact="0.0145"/>
          <dgm:constr type="h" for="ch" forName="image_accent_14" refType="h" fact="0.0251"/>
          <dgm:constr type="l" for="ch" forName="text_15" refType="w" fact="0.7791"/>
          <dgm:constr type="t" for="ch" forName="text_15" refType="h" fact="0.2273"/>
          <dgm:constr type="w" for="ch" forName="text_15" refType="w" fact="0.1209"/>
          <dgm:constr type="h" for="ch" forName="text_15" refType="h" fact="0.2095"/>
          <dgm:constr type="l" for="ch" forName="text_accent_15" refType="w" fact="0.8576"/>
          <dgm:constr type="t" for="ch" forName="text_accent_15" refType="h" fact="0.233"/>
          <dgm:constr type="w" for="ch" forName="text_accent_15" refType="w" fact="0.0145"/>
          <dgm:constr type="h" for="ch" forName="text_accent_15" refType="h" fact="0.0251"/>
          <dgm:constr type="l" for="ch" forName="image_15" refType="w" fact="0.7777"/>
          <dgm:constr type="t" for="ch" forName="image_15" refType="h" fact="0"/>
          <dgm:constr type="w" for="ch" forName="image_15" refType="w" fact="0.1239"/>
          <dgm:constr type="h" for="ch" forName="image_15" refType="h" fact="0.2147"/>
          <dgm:constr type="l" for="ch" forName="image_accent_15" refType="w" fact="0.8576"/>
          <dgm:constr type="t" for="ch" forName="image_accent_15" refType="h" fact="0.1826"/>
          <dgm:constr type="w" for="ch" forName="image_accent_15" refType="w" fact="0.0145"/>
          <dgm:constr type="h" for="ch" forName="image_accent_15" refType="h" fact="0.0251"/>
          <dgm:constr type="l" for="ch" forName="text_16" refType="w" fact="0.8775"/>
          <dgm:constr type="t" for="ch" forName="text_16" refType="h" fact="0.7895"/>
          <dgm:constr type="w" for="ch" forName="text_16" refType="w" fact="0.1209"/>
          <dgm:constr type="h" for="ch" forName="text_16" refType="h" fact="0.2095"/>
          <dgm:constr type="l" for="ch" forName="text_accent_16" refType="w" fact="0.956"/>
          <dgm:constr type="t" for="ch" forName="text_accent_16" refType="h" fact="0.7952"/>
          <dgm:constr type="w" for="ch" forName="text_accent_16" refType="w" fact="0.0145"/>
          <dgm:constr type="h" for="ch" forName="text_accent_16" refType="h" fact="0.0251"/>
          <dgm:constr type="l" for="ch" forName="image_16" refType="w" fact="0.8761"/>
          <dgm:constr type="t" for="ch" forName="image_16" refType="h" fact="0.5622"/>
          <dgm:constr type="w" for="ch" forName="image_16" refType="w" fact="0.1239"/>
          <dgm:constr type="h" for="ch" forName="image_16" refType="h" fact="0.2147"/>
          <dgm:constr type="l" for="ch" forName="image_accent_16" refType="w" fact="0.9561"/>
          <dgm:constr type="t" for="ch" forName="image_accent_16" refType="h" fact="0.7449"/>
          <dgm:constr type="w" for="ch" forName="image_accent_16" refType="w" fact="0.0145"/>
          <dgm:constr type="h" for="ch" forName="image_accent_16" refType="h" fact="0.0251"/>
        </dgm:constrLst>
      </dgm:if>
      <dgm:if name="Name18" axis="ch" ptType="node" func="cnt" op="equ" val="17">
        <dgm:alg type="composite">
          <dgm:param type="ar" val="2.0104"/>
        </dgm:alg>
        <dgm:constrLst>
          <dgm:constr type="primFontSz" for="des" ptType="node" op="equ" val="65"/>
          <dgm:constr type="l" for="ch" forName="text_1" refType="w" fact="0.0986"/>
          <dgm:constr type="t" for="ch" forName="text_1" refType="h" fact="0.3421"/>
          <dgm:constr type="w" for="ch" forName="text_1" refType="w" fact="0.1209"/>
          <dgm:constr type="h" for="ch" forName="text_1" refType="h" fact="0.2095"/>
          <dgm:constr type="l" for="ch" forName="text_accent_1" refType="w" fact="0.1013"/>
          <dgm:constr type="t" for="ch" forName="text_accent_1" refType="h" fact="0.4343"/>
          <dgm:constr type="w" for="ch" forName="text_accent_1" refType="w" fact="0.0145"/>
          <dgm:constr type="h" for="ch" forName="text_accent_1" refType="h" fact="0.0251"/>
          <dgm:constr type="l" for="ch" forName="image_1" refType="w" fact="0"/>
          <dgm:constr type="t" for="ch" forName="image_1" refType="h" fact="0.2285"/>
          <dgm:constr type="w" for="ch" forName="image_1" refType="w" fact="0.1239"/>
          <dgm:constr type="h" for="ch" forName="image_1" refType="h" fact="0.2147"/>
          <dgm:constr type="l" for="ch" forName="image_accent_1" refType="w" fact="0.0799"/>
          <dgm:constr type="t" for="ch" forName="image_accent_1" refType="h" fact="0.4111"/>
          <dgm:constr type="w" for="ch" forName="image_accent_1" refType="w" fact="0.0145"/>
          <dgm:constr type="h" for="ch" forName="image_accent_1" refType="h" fact="0.0251"/>
          <dgm:constr type="l" for="ch" forName="image_2" refType="w" fact="0.2925"/>
          <dgm:constr type="t" for="ch" forName="image_2" refType="h" fact="0.3421"/>
          <dgm:constr type="w" for="ch" forName="image_2" refType="w" fact="0.1209"/>
          <dgm:constr type="h" for="ch" forName="image_2" refType="h" fact="0.2095"/>
          <dgm:constr type="l" for="ch" forName="image_accent_2" refType="w" fact="0.2952"/>
          <dgm:constr type="t" for="ch" forName="image_accent_2" refType="h" fact="0.4343"/>
          <dgm:constr type="w" for="ch" forName="image_accent_2" refType="w" fact="0.0145"/>
          <dgm:constr type="h" for="ch" forName="image_accent_2" refType="h" fact="0.0251"/>
          <dgm:constr type="l" for="ch" forName="text_2" refType="w" fact="0.1939"/>
          <dgm:constr type="t" for="ch" forName="text_2" refType="h" fact="0.2285"/>
          <dgm:constr type="w" for="ch" forName="text_2" refType="w" fact="0.1239"/>
          <dgm:constr type="h" for="ch" forName="text_2" refType="h" fact="0.2147"/>
          <dgm:constr type="l" for="ch" forName="text_accent_2" refType="w" fact="0.2739"/>
          <dgm:constr type="t" for="ch" forName="text_accent_2" refType="h" fact="0.4111"/>
          <dgm:constr type="w" for="ch" forName="text_accent_2" refType="w" fact="0.0145"/>
          <dgm:constr type="h" for="ch" forName="text_accent_2" refType="h" fact="0.0251"/>
          <dgm:constr type="l" for="ch" forName="text_3" refType="w" fact="0.0986"/>
          <dgm:constr type="t" for="ch" forName="text_3" refType="h" fact="0.1207"/>
          <dgm:constr type="w" for="ch" forName="text_3" refType="w" fact="0.1209"/>
          <dgm:constr type="h" for="ch" forName="text_3" refType="h" fact="0.2095"/>
          <dgm:constr type="l" for="ch" forName="text_accent_3" refType="w" fact="0.1771"/>
          <dgm:constr type="t" for="ch" forName="text_accent_3" refType="h" fact="0.1264"/>
          <dgm:constr type="w" for="ch" forName="text_accent_3" refType="w" fact="0.0145"/>
          <dgm:constr type="h" for="ch" forName="text_accent_3" refType="h" fact="0.0251"/>
          <dgm:constr type="l" for="ch" forName="image_3" refType="w" fact="0.1939"/>
          <dgm:constr type="t" for="ch" forName="image_3" refType="h" fact="0.0048"/>
          <dgm:constr type="w" for="ch" forName="image_3" refType="w" fact="0.1239"/>
          <dgm:constr type="h" for="ch" forName="image_3" refType="h" fact="0.2147"/>
          <dgm:constr type="l" for="ch" forName="image_accent_3" refType="w" fact="0.199"/>
          <dgm:constr type="t" for="ch" forName="image_accent_3" refType="h" fact="0.0971"/>
          <dgm:constr type="w" for="ch" forName="image_accent_3" refType="w" fact="0.0145"/>
          <dgm:constr type="h" for="ch" forName="image_accent_3" refType="h" fact="0.0251"/>
          <dgm:constr type="l" for="ch" forName="text_4" refType="w" fact="0.2923"/>
          <dgm:constr type="t" for="ch" forName="text_4" refType="h" fact="0.1191"/>
          <dgm:constr type="w" for="ch" forName="text_4" refType="w" fact="0.1209"/>
          <dgm:constr type="h" for="ch" forName="text_4" refType="h" fact="0.2095"/>
          <dgm:constr type="l" for="ch" forName="text_accent_4" refType="w" fact="0.3963"/>
          <dgm:constr type="t" for="ch" forName="text_accent_4" refType="h" fact="0.2101"/>
          <dgm:constr type="w" for="ch" forName="text_accent_4" refType="w" fact="0.0145"/>
          <dgm:constr type="h" for="ch" forName="text_accent_4" refType="h" fact="0.0251"/>
          <dgm:constr type="l" for="ch" forName="image_4" refType="w" fact="0.3893"/>
          <dgm:constr type="t" for="ch" forName="image_4" refType="h" fact="0.2301"/>
          <dgm:constr type="w" for="ch" forName="image_4" refType="w" fact="0.1209"/>
          <dgm:constr type="h" for="ch" forName="image_4" refType="h" fact="0.2095"/>
          <dgm:constr type="l" for="ch" forName="image_accent_4" refType="w" fact="0.417"/>
          <dgm:constr type="t" for="ch" forName="image_accent_4" refType="h" fact="0.2342"/>
          <dgm:constr type="w" for="ch" forName="image_accent_4" refType="w" fact="0.0145"/>
          <dgm:constr type="h" for="ch" forName="image_accent_4" refType="h" fact="0.0251"/>
          <dgm:constr type="l" for="ch" forName="text_5" refType="w" fact="0.3891"/>
          <dgm:constr type="t" for="ch" forName="text_5" refType="h" fact="0.0069"/>
          <dgm:constr type="w" for="ch" forName="text_5" refType="w" fact="0.1209"/>
          <dgm:constr type="h" for="ch" forName="text_5" refType="h" fact="0.2095"/>
          <dgm:constr type="l" for="ch" forName="text_accent_5" refType="w" fact="0.4931"/>
          <dgm:constr type="t" for="ch" forName="text_accent_5" refType="h" fact="0.0974"/>
          <dgm:constr type="w" for="ch" forName="text_accent_5" refType="w" fact="0.0145"/>
          <dgm:constr type="h" for="ch" forName="text_accent_5" refType="h" fact="0.0251"/>
          <dgm:constr type="l" for="ch" forName="image_5" refType="w" fact="0.4861"/>
          <dgm:constr type="t" for="ch" forName="image_5" refType="h" fact="0.1173"/>
          <dgm:constr type="w" for="ch" forName="image_5" refType="w" fact="0.1209"/>
          <dgm:constr type="h" for="ch" forName="image_5" refType="h" fact="0.2095"/>
          <dgm:constr type="l" for="ch" forName="image_accent_5" refType="w" fact="0.5138"/>
          <dgm:constr type="t" for="ch" forName="image_accent_5" refType="h" fact="0.1215"/>
          <dgm:constr type="w" for="ch" forName="image_accent_5" refType="w" fact="0.0145"/>
          <dgm:constr type="h" for="ch" forName="image_accent_5" refType="h" fact="0.0251"/>
          <dgm:constr type="l" for="ch" forName="text_6" refType="w" fact="0.4865"/>
          <dgm:constr type="t" for="ch" forName="text_6" refType="h" fact="0.3413"/>
          <dgm:constr type="w" for="ch" forName="text_6" refType="w" fact="0.1209"/>
          <dgm:constr type="h" for="ch" forName="text_6" refType="h" fact="0.2095"/>
          <dgm:constr type="l" for="ch" forName="text_accent_6" refType="w" fact="0.5149"/>
          <dgm:constr type="t" for="ch" forName="text_accent_6" refType="h" fact="0.52"/>
          <dgm:constr type="w" for="ch" forName="text_accent_6" refType="w" fact="0.0145"/>
          <dgm:constr type="h" for="ch" forName="text_accent_6" refType="h" fact="0.0251"/>
          <dgm:constr type="l" for="ch" forName="image_6" refType="w" fact="0.3893"/>
          <dgm:constr type="t" for="ch" forName="image_6" refType="h" fact="0.4533"/>
          <dgm:constr type="w" for="ch" forName="image_6" refType="w" fact="0.1209"/>
          <dgm:constr type="h" for="ch" forName="image_6" refType="h" fact="0.2095"/>
          <dgm:constr type="l" for="ch" forName="image_accent_6" refType="w" fact="0.4923"/>
          <dgm:constr type="t" for="ch" forName="image_accent_6" refType="h" fact="0.5447"/>
          <dgm:constr type="w" for="ch" forName="image_accent_6" refType="w" fact="0.0145"/>
          <dgm:constr type="h" for="ch" forName="image_accent_6" refType="h" fact="0.0251"/>
          <dgm:constr type="l" for="ch" forName="image_7" refType="w" fact="0.098"/>
          <dgm:constr type="t" for="ch" forName="image_7" refType="h" fact="0.5668"/>
          <dgm:constr type="w" for="ch" forName="image_7" refType="w" fact="0.1209"/>
          <dgm:constr type="h" for="ch" forName="image_7" refType="h" fact="0.2095"/>
          <dgm:constr type="l" for="ch" forName="image_accent_7" refType="w" fact="0.1765"/>
          <dgm:constr type="t" for="ch" forName="image_accent_7" refType="h" fact="0.5725"/>
          <dgm:constr type="w" for="ch" forName="image_accent_7" refType="w" fact="0.0145"/>
          <dgm:constr type="h" for="ch" forName="image_accent_7" refType="h" fact="0.0251"/>
          <dgm:constr type="l" for="ch" forName="text_7" refType="w" fact="0.1941"/>
          <dgm:constr type="t" for="ch" forName="text_7" refType="h" fact="0.4525"/>
          <dgm:constr type="w" for="ch" forName="text_7" refType="w" fact="0.1239"/>
          <dgm:constr type="h" for="ch" forName="text_7" refType="h" fact="0.2147"/>
          <dgm:constr type="l" for="ch" forName="text_accent_7" refType="w" fact="0.1992"/>
          <dgm:constr type="t" for="ch" forName="text_accent_7" refType="h" fact="0.5448"/>
          <dgm:constr type="w" for="ch" forName="text_accent_7" refType="w" fact="0.0145"/>
          <dgm:constr type="h" for="ch" forName="text_accent_7" refType="h" fact="0.0251"/>
          <dgm:constr type="l" for="ch" forName="image_8" refType="w" fact="0.4859"/>
          <dgm:constr type="t" for="ch" forName="image_8" refType="h" fact="0.5673"/>
          <dgm:constr type="w" for="ch" forName="image_8" refType="w" fact="0.1209"/>
          <dgm:constr type="h" for="ch" forName="image_8" refType="h" fact="0.2095"/>
          <dgm:constr type="l" for="ch" forName="image_accent_8" refType="w" fact="0.5899"/>
          <dgm:constr type="t" for="ch" forName="image_accent_8" refType="h" fact="0.6583"/>
          <dgm:constr type="w" for="ch" forName="image_accent_8" refType="w" fact="0.0145"/>
          <dgm:constr type="h" for="ch" forName="image_accent_8" refType="h" fact="0.0251"/>
          <dgm:constr type="l" for="ch" forName="text_8" refType="w" fact="0.5832"/>
          <dgm:constr type="t" for="ch" forName="text_8" refType="h" fact="0.4543"/>
          <dgm:constr type="w" for="ch" forName="text_8" refType="w" fact="0.1209"/>
          <dgm:constr type="h" for="ch" forName="text_8" refType="h" fact="0.2095"/>
          <dgm:constr type="l" for="ch" forName="text_accent_8" refType="w" fact="0.6118"/>
          <dgm:constr type="t" for="ch" forName="text_accent_8" refType="h" fact="0.6343"/>
          <dgm:constr type="w" for="ch" forName="text_accent_8" refType="w" fact="0.0145"/>
          <dgm:constr type="h" for="ch" forName="text_accent_8" refType="h" fact="0.0251"/>
          <dgm:constr type="l" for="ch" forName="image_9" refType="w" fact="0.5833"/>
          <dgm:constr type="t" for="ch" forName="image_9" refType="h" fact="0.229"/>
          <dgm:constr type="w" for="ch" forName="image_9" refType="w" fact="0.1209"/>
          <dgm:constr type="h" for="ch" forName="image_9" refType="h" fact="0.2095"/>
          <dgm:constr type="l" for="ch" forName="image_accent_9" refType="w" fact="0.6618"/>
          <dgm:constr type="t" for="ch" forName="image_accent_9" refType="h" fact="0.2347"/>
          <dgm:constr type="w" for="ch" forName="image_accent_9" refType="w" fact="0.0145"/>
          <dgm:constr type="h" for="ch" forName="image_accent_9" refType="h" fact="0.0251"/>
          <dgm:constr type="l" for="ch" forName="text_9" refType="w" fact="0.5819"/>
          <dgm:constr type="t" for="ch" forName="text_9" refType="h" fact="0.0017"/>
          <dgm:constr type="w" for="ch" forName="text_9" refType="w" fact="0.1239"/>
          <dgm:constr type="h" for="ch" forName="text_9" refType="h" fact="0.2147"/>
          <dgm:constr type="l" for="ch" forName="text_accent_9" refType="w" fact="0.6618"/>
          <dgm:constr type="t" for="ch" forName="text_accent_9" refType="h" fact="0.1844"/>
          <dgm:constr type="w" for="ch" forName="text_accent_9" refType="w" fact="0.0145"/>
          <dgm:constr type="h" for="ch" forName="text_accent_9" refType="h" fact="0.0251"/>
          <dgm:constr type="l" for="ch" forName="text_10" refType="w" fact="0.2919"/>
          <dgm:constr type="t" for="ch" forName="text_10" refType="h" fact="0.5673"/>
          <dgm:constr type="w" for="ch" forName="text_10" refType="w" fact="0.1209"/>
          <dgm:constr type="h" for="ch" forName="text_10" refType="h" fact="0.2095"/>
          <dgm:constr type="l" for="ch" forName="text_accent_10" refType="w" fact="0.3204"/>
          <dgm:constr type="t" for="ch" forName="text_accent_10" refType="h" fact="0.746"/>
          <dgm:constr type="w" for="ch" forName="text_accent_10" refType="w" fact="0.0145"/>
          <dgm:constr type="h" for="ch" forName="text_accent_10" refType="h" fact="0.0251"/>
          <dgm:constr type="l" for="ch" forName="image_10" refType="w" fact="0.1947"/>
          <dgm:constr type="t" for="ch" forName="image_10" refType="h" fact="0.6792"/>
          <dgm:constr type="w" for="ch" forName="image_10" refType="w" fact="0.1209"/>
          <dgm:constr type="h" for="ch" forName="image_10" refType="h" fact="0.2095"/>
          <dgm:constr type="l" for="ch" forName="image_accent_10" refType="w" fact="0.2977"/>
          <dgm:constr type="t" for="ch" forName="image_accent_10" refType="h" fact="0.7707"/>
          <dgm:constr type="w" for="ch" forName="image_accent_10" refType="w" fact="0.0145"/>
          <dgm:constr type="h" for="ch" forName="image_accent_10" refType="h" fact="0.0251"/>
          <dgm:constr type="l" for="ch" forName="text_11" refType="w" fact="0.4864"/>
          <dgm:constr type="t" for="ch" forName="text_11" refType="h" fact="0.7905"/>
          <dgm:constr type="w" for="ch" forName="text_11" refType="w" fact="0.1209"/>
          <dgm:constr type="h" for="ch" forName="text_11" refType="h" fact="0.2095"/>
          <dgm:constr type="l" for="ch" forName="text_accent_11" refType="w" fact="0.4891"/>
          <dgm:constr type="t" for="ch" forName="text_accent_11" refType="h" fact="0.8827"/>
          <dgm:constr type="w" for="ch" forName="text_accent_11" refType="w" fact="0.0145"/>
          <dgm:constr type="h" for="ch" forName="text_accent_11" refType="h" fact="0.0251"/>
          <dgm:constr type="l" for="ch" forName="image_11" refType="w" fact="0.3878"/>
          <dgm:constr type="t" for="ch" forName="image_11" refType="h" fact="0.6769"/>
          <dgm:constr type="w" for="ch" forName="image_11" refType="w" fact="0.1239"/>
          <dgm:constr type="h" for="ch" forName="image_11" refType="h" fact="0.2147"/>
          <dgm:constr type="l" for="ch" forName="image_accent_11" refType="w" fact="0.4677"/>
          <dgm:constr type="t" for="ch" forName="image_accent_11" refType="h" fact="0.8596"/>
          <dgm:constr type="w" for="ch" forName="image_accent_11" refType="w" fact="0.0145"/>
          <dgm:constr type="h" for="ch" forName="image_accent_11" refType="h" fact="0.0251"/>
          <dgm:constr type="l" for="ch" forName="image_12" refType="w" fact="0.6805"/>
          <dgm:constr type="t" for="ch" forName="image_12" refType="h" fact="0.566"/>
          <dgm:constr type="w" for="ch" forName="image_12" refType="w" fact="0.1209"/>
          <dgm:constr type="h" for="ch" forName="image_12" refType="h" fact="0.2095"/>
          <dgm:constr type="l" for="ch" forName="image_accent_12" refType="w" fact="0.7089"/>
          <dgm:constr type="t" for="ch" forName="image_accent_12" refType="h" fact="0.7447"/>
          <dgm:constr type="w" for="ch" forName="image_accent_12" refType="w" fact="0.0145"/>
          <dgm:constr type="h" for="ch" forName="image_accent_12" refType="h" fact="0.0251"/>
          <dgm:constr type="l" for="ch" forName="text_12" refType="w" fact="0.5833"/>
          <dgm:constr type="t" for="ch" forName="text_12" refType="h" fact="0.678"/>
          <dgm:constr type="w" for="ch" forName="text_12" refType="w" fact="0.1209"/>
          <dgm:constr type="h" for="ch" forName="text_12" refType="h" fact="0.2095"/>
          <dgm:constr type="l" for="ch" forName="text_accent_12" refType="w" fact="0.6862"/>
          <dgm:constr type="t" for="ch" forName="text_accent_12" refType="h" fact="0.7694"/>
          <dgm:constr type="w" for="ch" forName="text_accent_12" refType="w" fact="0.0145"/>
          <dgm:constr type="h" for="ch" forName="text_accent_12" refType="h" fact="0.0251"/>
          <dgm:constr type="l" for="ch" forName="text_13" refType="w" fact="0.681"/>
          <dgm:constr type="t" for="ch" forName="text_13" refType="h" fact="0.3415"/>
          <dgm:constr type="w" for="ch" forName="text_13" refType="w" fact="0.1209"/>
          <dgm:constr type="h" for="ch" forName="text_13" refType="h" fact="0.2095"/>
          <dgm:constr type="l" for="ch" forName="text_accent_13" refType="w" fact="0.7595"/>
          <dgm:constr type="t" for="ch" forName="text_accent_13" refType="h" fact="0.3472"/>
          <dgm:constr type="w" for="ch" forName="text_accent_13" refType="w" fact="0.0145"/>
          <dgm:constr type="h" for="ch" forName="text_accent_13" refType="h" fact="0.0251"/>
          <dgm:constr type="l" for="ch" forName="image_13" refType="w" fact="0.6796"/>
          <dgm:constr type="t" for="ch" forName="image_13" refType="h" fact="0.1142"/>
          <dgm:constr type="w" for="ch" forName="image_13" refType="w" fact="0.1239"/>
          <dgm:constr type="h" for="ch" forName="image_13" refType="h" fact="0.2147"/>
          <dgm:constr type="l" for="ch" forName="image_accent_13" refType="w" fact="0.7596"/>
          <dgm:constr type="t" for="ch" forName="image_accent_13" refType="h" fact="0.2968"/>
          <dgm:constr type="w" for="ch" forName="image_accent_13" refType="w" fact="0.0145"/>
          <dgm:constr type="h" for="ch" forName="image_accent_13" refType="h" fact="0.0251"/>
          <dgm:constr type="l" for="ch" forName="text_14" refType="w" fact="0.7789"/>
          <dgm:constr type="t" for="ch" forName="text_14" refType="h" fact="0.6774"/>
          <dgm:constr type="w" for="ch" forName="text_14" refType="w" fact="0.1209"/>
          <dgm:constr type="h" for="ch" forName="text_14" refType="h" fact="0.2095"/>
          <dgm:constr type="l" for="ch" forName="text_accent_14" refType="w" fact="0.8574"/>
          <dgm:constr type="t" for="ch" forName="text_accent_14" refType="h" fact="0.683"/>
          <dgm:constr type="w" for="ch" forName="text_accent_14" refType="w" fact="0.0145"/>
          <dgm:constr type="h" for="ch" forName="text_accent_14" refType="h" fact="0.0251"/>
          <dgm:constr type="l" for="ch" forName="image_14" refType="w" fact="0.778"/>
          <dgm:constr type="t" for="ch" forName="image_14" refType="h" fact="0.4501"/>
          <dgm:constr type="w" for="ch" forName="image_14" refType="w" fact="0.1239"/>
          <dgm:constr type="h" for="ch" forName="image_14" refType="h" fact="0.2147"/>
          <dgm:constr type="l" for="ch" forName="image_accent_14" refType="w" fact="0.858"/>
          <dgm:constr type="t" for="ch" forName="image_accent_14" refType="h" fact="0.6327"/>
          <dgm:constr type="w" for="ch" forName="image_accent_14" refType="w" fact="0.0145"/>
          <dgm:constr type="h" for="ch" forName="image_accent_14" refType="h" fact="0.0251"/>
          <dgm:constr type="l" for="ch" forName="text_15" refType="w" fact="0.779"/>
          <dgm:constr type="t" for="ch" forName="text_15" refType="h" fact="0.2273"/>
          <dgm:constr type="w" for="ch" forName="text_15" refType="w" fact="0.1209"/>
          <dgm:constr type="h" for="ch" forName="text_15" refType="h" fact="0.2095"/>
          <dgm:constr type="l" for="ch" forName="text_accent_15" refType="w" fact="0.8575"/>
          <dgm:constr type="t" for="ch" forName="text_accent_15" refType="h" fact="0.233"/>
          <dgm:constr type="w" for="ch" forName="text_accent_15" refType="w" fact="0.0145"/>
          <dgm:constr type="h" for="ch" forName="text_accent_15" refType="h" fact="0.0251"/>
          <dgm:constr type="l" for="ch" forName="image_15" refType="w" fact="0.7776"/>
          <dgm:constr type="t" for="ch" forName="image_15" refType="h" fact="0"/>
          <dgm:constr type="w" for="ch" forName="image_15" refType="w" fact="0.1239"/>
          <dgm:constr type="h" for="ch" forName="image_15" refType="h" fact="0.2147"/>
          <dgm:constr type="l" for="ch" forName="image_accent_15" refType="w" fact="0.8575"/>
          <dgm:constr type="t" for="ch" forName="image_accent_15" refType="h" fact="0.1826"/>
          <dgm:constr type="w" for="ch" forName="image_accent_15" refType="w" fact="0.0145"/>
          <dgm:constr type="h" for="ch" forName="image_accent_15" refType="h" fact="0.0251"/>
          <dgm:constr type="l" for="ch" forName="text_16" refType="w" fact="0.8774"/>
          <dgm:constr type="t" for="ch" forName="text_16" refType="h" fact="0.7895"/>
          <dgm:constr type="w" for="ch" forName="text_16" refType="w" fact="0.1209"/>
          <dgm:constr type="h" for="ch" forName="text_16" refType="h" fact="0.2095"/>
          <dgm:constr type="l" for="ch" forName="text_accent_16" refType="w" fact="0.9559"/>
          <dgm:constr type="t" for="ch" forName="text_accent_16" refType="h" fact="0.7952"/>
          <dgm:constr type="w" for="ch" forName="text_accent_16" refType="w" fact="0.0145"/>
          <dgm:constr type="h" for="ch" forName="text_accent_16" refType="h" fact="0.0251"/>
          <dgm:constr type="l" for="ch" forName="image_16" refType="w" fact="0.876"/>
          <dgm:constr type="t" for="ch" forName="image_16" refType="h" fact="0.5622"/>
          <dgm:constr type="w" for="ch" forName="image_16" refType="w" fact="0.1239"/>
          <dgm:constr type="h" for="ch" forName="image_16" refType="h" fact="0.2147"/>
          <dgm:constr type="l" for="ch" forName="image_accent_16" refType="w" fact="0.956"/>
          <dgm:constr type="t" for="ch" forName="image_accent_16" refType="h" fact="0.7449"/>
          <dgm:constr type="w" for="ch" forName="image_accent_16" refType="w" fact="0.0145"/>
          <dgm:constr type="h" for="ch" forName="image_accent_16" refType="h" fact="0.0251"/>
          <dgm:constr type="l" for="ch" forName="text_17" refType="w" fact="0.8776"/>
          <dgm:constr type="t" for="ch" forName="text_17" refType="h" fact="0.3388"/>
          <dgm:constr type="w" for="ch" forName="text_17" refType="w" fact="0.1209"/>
          <dgm:constr type="h" for="ch" forName="text_17" refType="h" fact="0.2095"/>
          <dgm:constr type="l" for="ch" forName="text_accent_17" refType="w" fact="0.9561"/>
          <dgm:constr type="t" for="ch" forName="text_accent_17" refType="h" fact="0.3445"/>
          <dgm:constr type="w" for="ch" forName="text_accent_17" refType="w" fact="0.0145"/>
          <dgm:constr type="h" for="ch" forName="text_accent_17" refType="h" fact="0.0251"/>
          <dgm:constr type="l" for="ch" forName="image_17" refType="w" fact="0.8761"/>
          <dgm:constr type="t" for="ch" forName="image_17" refType="h" fact="0.1115"/>
          <dgm:constr type="w" for="ch" forName="image_17" refType="w" fact="0.1239"/>
          <dgm:constr type="h" for="ch" forName="image_17" refType="h" fact="0.2147"/>
          <dgm:constr type="l" for="ch" forName="image_accent_17" refType="w" fact="0.9561"/>
          <dgm:constr type="t" for="ch" forName="image_accent_17" refType="h" fact="0.2941"/>
          <dgm:constr type="w" for="ch" forName="image_accent_17" refType="w" fact="0.0145"/>
          <dgm:constr type="h" for="ch" forName="image_accent_17" refType="h" fact="0.0251"/>
        </dgm:constrLst>
      </dgm:if>
      <dgm:if name="Name19" axis="ch" ptType="node" func="cnt" op="equ" val="18">
        <dgm:alg type="composite">
          <dgm:param type="ar" val="2.2083"/>
        </dgm:alg>
        <dgm:constrLst>
          <dgm:constr type="primFontSz" for="des" ptType="node" op="equ" val="65"/>
          <dgm:constr type="l" for="ch" forName="text_1" refType="w" fact="0.0898"/>
          <dgm:constr type="t" for="ch" forName="text_1" refType="h" fact="0.3421"/>
          <dgm:constr type="w" for="ch" forName="text_1" refType="w" fact="0.11"/>
          <dgm:constr type="h" for="ch" forName="text_1" refType="h" fact="0.2095"/>
          <dgm:constr type="l" for="ch" forName="text_accent_1" refType="w" fact="0.0922"/>
          <dgm:constr type="t" for="ch" forName="text_accent_1" refType="h" fact="0.4343"/>
          <dgm:constr type="w" for="ch" forName="text_accent_1" refType="w" fact="0.0132"/>
          <dgm:constr type="h" for="ch" forName="text_accent_1" refType="h" fact="0.0251"/>
          <dgm:constr type="l" for="ch" forName="image_1" refType="w" fact="0"/>
          <dgm:constr type="t" for="ch" forName="image_1" refType="h" fact="0.2285"/>
          <dgm:constr type="w" for="ch" forName="image_1" refType="w" fact="0.1128"/>
          <dgm:constr type="h" for="ch" forName="image_1" refType="h" fact="0.2147"/>
          <dgm:constr type="l" for="ch" forName="image_accent_1" refType="w" fact="0.0728"/>
          <dgm:constr type="t" for="ch" forName="image_accent_1" refType="h" fact="0.4111"/>
          <dgm:constr type="w" for="ch" forName="image_accent_1" refType="w" fact="0.0132"/>
          <dgm:constr type="h" for="ch" forName="image_accent_1" refType="h" fact="0.0251"/>
          <dgm:constr type="l" for="ch" forName="image_2" refType="w" fact="0.2663"/>
          <dgm:constr type="t" for="ch" forName="image_2" refType="h" fact="0.3421"/>
          <dgm:constr type="w" for="ch" forName="image_2" refType="w" fact="0.11"/>
          <dgm:constr type="h" for="ch" forName="image_2" refType="h" fact="0.2095"/>
          <dgm:constr type="l" for="ch" forName="image_accent_2" refType="w" fact="0.2687"/>
          <dgm:constr type="t" for="ch" forName="image_accent_2" refType="h" fact="0.4343"/>
          <dgm:constr type="w" for="ch" forName="image_accent_2" refType="w" fact="0.0132"/>
          <dgm:constr type="h" for="ch" forName="image_accent_2" refType="h" fact="0.0251"/>
          <dgm:constr type="l" for="ch" forName="text_2" refType="w" fact="0.1765"/>
          <dgm:constr type="t" for="ch" forName="text_2" refType="h" fact="0.2285"/>
          <dgm:constr type="w" for="ch" forName="text_2" refType="w" fact="0.1128"/>
          <dgm:constr type="h" for="ch" forName="text_2" refType="h" fact="0.2147"/>
          <dgm:constr type="l" for="ch" forName="text_accent_2" refType="w" fact="0.2493"/>
          <dgm:constr type="t" for="ch" forName="text_accent_2" refType="h" fact="0.4111"/>
          <dgm:constr type="w" for="ch" forName="text_accent_2" refType="w" fact="0.0132"/>
          <dgm:constr type="h" for="ch" forName="text_accent_2" refType="h" fact="0.0251"/>
          <dgm:constr type="l" for="ch" forName="text_3" refType="w" fact="0.0897"/>
          <dgm:constr type="t" for="ch" forName="text_3" refType="h" fact="0.1207"/>
          <dgm:constr type="w" for="ch" forName="text_3" refType="w" fact="0.11"/>
          <dgm:constr type="h" for="ch" forName="text_3" refType="h" fact="0.2095"/>
          <dgm:constr type="l" for="ch" forName="text_accent_3" refType="w" fact="0.1612"/>
          <dgm:constr type="t" for="ch" forName="text_accent_3" refType="h" fact="0.1264"/>
          <dgm:constr type="w" for="ch" forName="text_accent_3" refType="w" fact="0.0132"/>
          <dgm:constr type="h" for="ch" forName="text_accent_3" refType="h" fact="0.0251"/>
          <dgm:constr type="l" for="ch" forName="image_3" refType="w" fact="0.1765"/>
          <dgm:constr type="t" for="ch" forName="image_3" refType="h" fact="0.0048"/>
          <dgm:constr type="w" for="ch" forName="image_3" refType="w" fact="0.1128"/>
          <dgm:constr type="h" for="ch" forName="image_3" refType="h" fact="0.2147"/>
          <dgm:constr type="l" for="ch" forName="image_accent_3" refType="w" fact="0.1812"/>
          <dgm:constr type="t" for="ch" forName="image_accent_3" refType="h" fact="0.0971"/>
          <dgm:constr type="w" for="ch" forName="image_accent_3" refType="w" fact="0.0132"/>
          <dgm:constr type="h" for="ch" forName="image_accent_3" refType="h" fact="0.0251"/>
          <dgm:constr type="l" for="ch" forName="text_4" refType="w" fact="0.2661"/>
          <dgm:constr type="t" for="ch" forName="text_4" refType="h" fact="0.1191"/>
          <dgm:constr type="w" for="ch" forName="text_4" refType="w" fact="0.11"/>
          <dgm:constr type="h" for="ch" forName="text_4" refType="h" fact="0.2095"/>
          <dgm:constr type="l" for="ch" forName="text_accent_4" refType="w" fact="0.3608"/>
          <dgm:constr type="t" for="ch" forName="text_accent_4" refType="h" fact="0.2101"/>
          <dgm:constr type="w" for="ch" forName="text_accent_4" refType="w" fact="0.0132"/>
          <dgm:constr type="h" for="ch" forName="text_accent_4" refType="h" fact="0.0251"/>
          <dgm:constr type="l" for="ch" forName="image_4" refType="w" fact="0.3544"/>
          <dgm:constr type="t" for="ch" forName="image_4" refType="h" fact="0.2301"/>
          <dgm:constr type="w" for="ch" forName="image_4" refType="w" fact="0.11"/>
          <dgm:constr type="h" for="ch" forName="image_4" refType="h" fact="0.2095"/>
          <dgm:constr type="l" for="ch" forName="image_accent_4" refType="w" fact="0.3796"/>
          <dgm:constr type="t" for="ch" forName="image_accent_4" refType="h" fact="0.2342"/>
          <dgm:constr type="w" for="ch" forName="image_accent_4" refType="w" fact="0.0132"/>
          <dgm:constr type="h" for="ch" forName="image_accent_4" refType="h" fact="0.0251"/>
          <dgm:constr type="l" for="ch" forName="text_5" refType="w" fact="0.3543"/>
          <dgm:constr type="t" for="ch" forName="text_5" refType="h" fact="0.0069"/>
          <dgm:constr type="w" for="ch" forName="text_5" refType="w" fact="0.11"/>
          <dgm:constr type="h" for="ch" forName="text_5" refType="h" fact="0.2095"/>
          <dgm:constr type="l" for="ch" forName="text_accent_5" refType="w" fact="0.4489"/>
          <dgm:constr type="t" for="ch" forName="text_accent_5" refType="h" fact="0.0974"/>
          <dgm:constr type="w" for="ch" forName="text_accent_5" refType="w" fact="0.0132"/>
          <dgm:constr type="h" for="ch" forName="text_accent_5" refType="h" fact="0.0251"/>
          <dgm:constr type="l" for="ch" forName="image_5" refType="w" fact="0.4425"/>
          <dgm:constr type="t" for="ch" forName="image_5" refType="h" fact="0.1173"/>
          <dgm:constr type="w" for="ch" forName="image_5" refType="w" fact="0.11"/>
          <dgm:constr type="h" for="ch" forName="image_5" refType="h" fact="0.2095"/>
          <dgm:constr type="l" for="ch" forName="image_accent_5" refType="w" fact="0.4677"/>
          <dgm:constr type="t" for="ch" forName="image_accent_5" refType="h" fact="0.1215"/>
          <dgm:constr type="w" for="ch" forName="image_accent_5" refType="w" fact="0.0132"/>
          <dgm:constr type="h" for="ch" forName="image_accent_5" refType="h" fact="0.0251"/>
          <dgm:constr type="l" for="ch" forName="text_6" refType="w" fact="0.4429"/>
          <dgm:constr type="t" for="ch" forName="text_6" refType="h" fact="0.3413"/>
          <dgm:constr type="w" for="ch" forName="text_6" refType="w" fact="0.11"/>
          <dgm:constr type="h" for="ch" forName="text_6" refType="h" fact="0.2095"/>
          <dgm:constr type="l" for="ch" forName="text_accent_6" refType="w" fact="0.4688"/>
          <dgm:constr type="t" for="ch" forName="text_accent_6" refType="h" fact="0.52"/>
          <dgm:constr type="w" for="ch" forName="text_accent_6" refType="w" fact="0.0132"/>
          <dgm:constr type="h" for="ch" forName="text_accent_6" refType="h" fact="0.0251"/>
          <dgm:constr type="l" for="ch" forName="image_6" refType="w" fact="0.3544"/>
          <dgm:constr type="t" for="ch" forName="image_6" refType="h" fact="0.4533"/>
          <dgm:constr type="w" for="ch" forName="image_6" refType="w" fact="0.11"/>
          <dgm:constr type="h" for="ch" forName="image_6" refType="h" fact="0.2095"/>
          <dgm:constr type="l" for="ch" forName="image_accent_6" refType="w" fact="0.4482"/>
          <dgm:constr type="t" for="ch" forName="image_accent_6" refType="h" fact="0.5447"/>
          <dgm:constr type="w" for="ch" forName="image_accent_6" refType="w" fact="0.0132"/>
          <dgm:constr type="h" for="ch" forName="image_accent_6" refType="h" fact="0.0251"/>
          <dgm:constr type="l" for="ch" forName="image_7" refType="w" fact="0.0892"/>
          <dgm:constr type="t" for="ch" forName="image_7" refType="h" fact="0.5668"/>
          <dgm:constr type="w" for="ch" forName="image_7" refType="w" fact="0.11"/>
          <dgm:constr type="h" for="ch" forName="image_7" refType="h" fact="0.2095"/>
          <dgm:constr type="l" for="ch" forName="image_accent_7" refType="w" fact="0.1607"/>
          <dgm:constr type="t" for="ch" forName="image_accent_7" refType="h" fact="0.5725"/>
          <dgm:constr type="w" for="ch" forName="image_accent_7" refType="w" fact="0.0132"/>
          <dgm:constr type="h" for="ch" forName="image_accent_7" refType="h" fact="0.0251"/>
          <dgm:constr type="l" for="ch" forName="text_7" refType="w" fact="0.1767"/>
          <dgm:constr type="t" for="ch" forName="text_7" refType="h" fact="0.4525"/>
          <dgm:constr type="w" for="ch" forName="text_7" refType="w" fact="0.1128"/>
          <dgm:constr type="h" for="ch" forName="text_7" refType="h" fact="0.2147"/>
          <dgm:constr type="l" for="ch" forName="text_accent_7" refType="w" fact="0.1814"/>
          <dgm:constr type="t" for="ch" forName="text_accent_7" refType="h" fact="0.5448"/>
          <dgm:constr type="w" for="ch" forName="text_accent_7" refType="w" fact="0.0132"/>
          <dgm:constr type="h" for="ch" forName="text_accent_7" refType="h" fact="0.0251"/>
          <dgm:constr type="l" for="ch" forName="image_8" refType="w" fact="0.4424"/>
          <dgm:constr type="t" for="ch" forName="image_8" refType="h" fact="0.5673"/>
          <dgm:constr type="w" for="ch" forName="image_8" refType="w" fact="0.11"/>
          <dgm:constr type="h" for="ch" forName="image_8" refType="h" fact="0.2095"/>
          <dgm:constr type="l" for="ch" forName="image_accent_8" refType="w" fact="0.537"/>
          <dgm:constr type="t" for="ch" forName="image_accent_8" refType="h" fact="0.6583"/>
          <dgm:constr type="w" for="ch" forName="image_accent_8" refType="w" fact="0.0132"/>
          <dgm:constr type="h" for="ch" forName="image_accent_8" refType="h" fact="0.0251"/>
          <dgm:constr type="l" for="ch" forName="text_8" refType="w" fact="0.531"/>
          <dgm:constr type="t" for="ch" forName="text_8" refType="h" fact="0.4543"/>
          <dgm:constr type="w" for="ch" forName="text_8" refType="w" fact="0.11"/>
          <dgm:constr type="h" for="ch" forName="text_8" refType="h" fact="0.2095"/>
          <dgm:constr type="l" for="ch" forName="text_accent_8" refType="w" fact="0.557"/>
          <dgm:constr type="t" for="ch" forName="text_accent_8" refType="h" fact="0.6343"/>
          <dgm:constr type="w" for="ch" forName="text_accent_8" refType="w" fact="0.0132"/>
          <dgm:constr type="h" for="ch" forName="text_accent_8" refType="h" fact="0.0251"/>
          <dgm:constr type="l" for="ch" forName="image_9" refType="w" fact="0.531"/>
          <dgm:constr type="t" for="ch" forName="image_9" refType="h" fact="0.229"/>
          <dgm:constr type="w" for="ch" forName="image_9" refType="w" fact="0.11"/>
          <dgm:constr type="h" for="ch" forName="image_9" refType="h" fact="0.2095"/>
          <dgm:constr type="l" for="ch" forName="image_accent_9" refType="w" fact="0.6025"/>
          <dgm:constr type="t" for="ch" forName="image_accent_9" refType="h" fact="0.2347"/>
          <dgm:constr type="w" for="ch" forName="image_accent_9" refType="w" fact="0.0132"/>
          <dgm:constr type="h" for="ch" forName="image_accent_9" refType="h" fact="0.0251"/>
          <dgm:constr type="l" for="ch" forName="text_9" refType="w" fact="0.5297"/>
          <dgm:constr type="t" for="ch" forName="text_9" refType="h" fact="0.0017"/>
          <dgm:constr type="w" for="ch" forName="text_9" refType="w" fact="0.1128"/>
          <dgm:constr type="h" for="ch" forName="text_9" refType="h" fact="0.2147"/>
          <dgm:constr type="l" for="ch" forName="text_accent_9" refType="w" fact="0.6025"/>
          <dgm:constr type="t" for="ch" forName="text_accent_9" refType="h" fact="0.1844"/>
          <dgm:constr type="w" for="ch" forName="text_accent_9" refType="w" fact="0.0132"/>
          <dgm:constr type="h" for="ch" forName="text_accent_9" refType="h" fact="0.0251"/>
          <dgm:constr type="l" for="ch" forName="text_10" refType="w" fact="0.2658"/>
          <dgm:constr type="t" for="ch" forName="text_10" refType="h" fact="0.5673"/>
          <dgm:constr type="w" for="ch" forName="text_10" refType="w" fact="0.11"/>
          <dgm:constr type="h" for="ch" forName="text_10" refType="h" fact="0.2095"/>
          <dgm:constr type="l" for="ch" forName="text_accent_10" refType="w" fact="0.2917"/>
          <dgm:constr type="t" for="ch" forName="text_accent_10" refType="h" fact="0.746"/>
          <dgm:constr type="w" for="ch" forName="text_accent_10" refType="w" fact="0.0132"/>
          <dgm:constr type="h" for="ch" forName="text_accent_10" refType="h" fact="0.0251"/>
          <dgm:constr type="l" for="ch" forName="image_10" refType="w" fact="0.1773"/>
          <dgm:constr type="t" for="ch" forName="image_10" refType="h" fact="0.6792"/>
          <dgm:constr type="w" for="ch" forName="image_10" refType="w" fact="0.11"/>
          <dgm:constr type="h" for="ch" forName="image_10" refType="h" fact="0.2095"/>
          <dgm:constr type="l" for="ch" forName="image_accent_10" refType="w" fact="0.271"/>
          <dgm:constr type="t" for="ch" forName="image_accent_10" refType="h" fact="0.7707"/>
          <dgm:constr type="w" for="ch" forName="image_accent_10" refType="w" fact="0.0132"/>
          <dgm:constr type="h" for="ch" forName="image_accent_10" refType="h" fact="0.0251"/>
          <dgm:constr type="l" for="ch" forName="text_11" refType="w" fact="0.4428"/>
          <dgm:constr type="t" for="ch" forName="text_11" refType="h" fact="0.7905"/>
          <dgm:constr type="w" for="ch" forName="text_11" refType="w" fact="0.11"/>
          <dgm:constr type="h" for="ch" forName="text_11" refType="h" fact="0.2095"/>
          <dgm:constr type="l" for="ch" forName="text_accent_11" refType="w" fact="0.4452"/>
          <dgm:constr type="t" for="ch" forName="text_accent_11" refType="h" fact="0.8827"/>
          <dgm:constr type="w" for="ch" forName="text_accent_11" refType="w" fact="0.0132"/>
          <dgm:constr type="h" for="ch" forName="text_accent_11" refType="h" fact="0.0251"/>
          <dgm:constr type="l" for="ch" forName="image_11" refType="w" fact="0.353"/>
          <dgm:constr type="t" for="ch" forName="image_11" refType="h" fact="0.6769"/>
          <dgm:constr type="w" for="ch" forName="image_11" refType="w" fact="0.1128"/>
          <dgm:constr type="h" for="ch" forName="image_11" refType="h" fact="0.2147"/>
          <dgm:constr type="l" for="ch" forName="image_accent_11" refType="w" fact="0.4258"/>
          <dgm:constr type="t" for="ch" forName="image_accent_11" refType="h" fact="0.8596"/>
          <dgm:constr type="w" for="ch" forName="image_accent_11" refType="w" fact="0.0132"/>
          <dgm:constr type="h" for="ch" forName="image_accent_11" refType="h" fact="0.0251"/>
          <dgm:constr type="l" for="ch" forName="image_12" refType="w" fact="0.6195"/>
          <dgm:constr type="t" for="ch" forName="image_12" refType="h" fact="0.566"/>
          <dgm:constr type="w" for="ch" forName="image_12" refType="w" fact="0.11"/>
          <dgm:constr type="h" for="ch" forName="image_12" refType="h" fact="0.2095"/>
          <dgm:constr type="l" for="ch" forName="image_accent_12" refType="w" fact="0.6454"/>
          <dgm:constr type="t" for="ch" forName="image_accent_12" refType="h" fact="0.7447"/>
          <dgm:constr type="w" for="ch" forName="image_accent_12" refType="w" fact="0.0132"/>
          <dgm:constr type="h" for="ch" forName="image_accent_12" refType="h" fact="0.0251"/>
          <dgm:constr type="l" for="ch" forName="text_12" refType="w" fact="0.531"/>
          <dgm:constr type="t" for="ch" forName="text_12" refType="h" fact="0.678"/>
          <dgm:constr type="w" for="ch" forName="text_12" refType="w" fact="0.11"/>
          <dgm:constr type="h" for="ch" forName="text_12" refType="h" fact="0.2095"/>
          <dgm:constr type="l" for="ch" forName="text_accent_12" refType="w" fact="0.6248"/>
          <dgm:constr type="t" for="ch" forName="text_accent_12" refType="h" fact="0.7694"/>
          <dgm:constr type="w" for="ch" forName="text_accent_12" refType="w" fact="0.0132"/>
          <dgm:constr type="h" for="ch" forName="text_accent_12" refType="h" fact="0.0251"/>
          <dgm:constr type="l" for="ch" forName="text_13" refType="w" fact="0.62"/>
          <dgm:constr type="t" for="ch" forName="text_13" refType="h" fact="0.3415"/>
          <dgm:constr type="w" for="ch" forName="text_13" refType="w" fact="0.11"/>
          <dgm:constr type="h" for="ch" forName="text_13" refType="h" fact="0.2095"/>
          <dgm:constr type="l" for="ch" forName="text_accent_13" refType="w" fact="0.6915"/>
          <dgm:constr type="t" for="ch" forName="text_accent_13" refType="h" fact="0.3472"/>
          <dgm:constr type="w" for="ch" forName="text_accent_13" refType="w" fact="0.0132"/>
          <dgm:constr type="h" for="ch" forName="text_accent_13" refType="h" fact="0.0251"/>
          <dgm:constr type="l" for="ch" forName="image_13" refType="w" fact="0.6187"/>
          <dgm:constr type="t" for="ch" forName="image_13" refType="h" fact="0.1142"/>
          <dgm:constr type="w" for="ch" forName="image_13" refType="w" fact="0.1128"/>
          <dgm:constr type="h" for="ch" forName="image_13" refType="h" fact="0.2147"/>
          <dgm:constr type="l" for="ch" forName="image_accent_13" refType="w" fact="0.6915"/>
          <dgm:constr type="t" for="ch" forName="image_accent_13" refType="h" fact="0.2968"/>
          <dgm:constr type="w" for="ch" forName="image_accent_13" refType="w" fact="0.0132"/>
          <dgm:constr type="h" for="ch" forName="image_accent_13" refType="h" fact="0.0251"/>
          <dgm:constr type="l" for="ch" forName="text_14" refType="w" fact="0.7091"/>
          <dgm:constr type="t" for="ch" forName="text_14" refType="h" fact="0.6774"/>
          <dgm:constr type="w" for="ch" forName="text_14" refType="w" fact="0.11"/>
          <dgm:constr type="h" for="ch" forName="text_14" refType="h" fact="0.2095"/>
          <dgm:constr type="l" for="ch" forName="text_accent_14" refType="w" fact="0.7805"/>
          <dgm:constr type="t" for="ch" forName="text_accent_14" refType="h" fact="0.683"/>
          <dgm:constr type="w" for="ch" forName="text_accent_14" refType="w" fact="0.0132"/>
          <dgm:constr type="h" for="ch" forName="text_accent_14" refType="h" fact="0.0251"/>
          <dgm:constr type="l" for="ch" forName="image_14" refType="w" fact="0.7083"/>
          <dgm:constr type="t" for="ch" forName="image_14" refType="h" fact="0.4501"/>
          <dgm:constr type="w" for="ch" forName="image_14" refType="w" fact="0.1128"/>
          <dgm:constr type="h" for="ch" forName="image_14" refType="h" fact="0.2147"/>
          <dgm:constr type="l" for="ch" forName="image_accent_14" refType="w" fact="0.7811"/>
          <dgm:constr type="t" for="ch" forName="image_accent_14" refType="h" fact="0.6327"/>
          <dgm:constr type="w" for="ch" forName="image_accent_14" refType="w" fact="0.0132"/>
          <dgm:constr type="h" for="ch" forName="image_accent_14" refType="h" fact="0.0251"/>
          <dgm:constr type="l" for="ch" forName="text_15" refType="w" fact="0.7092"/>
          <dgm:constr type="t" for="ch" forName="text_15" refType="h" fact="0.2273"/>
          <dgm:constr type="w" for="ch" forName="text_15" refType="w" fact="0.11"/>
          <dgm:constr type="h" for="ch" forName="text_15" refType="h" fact="0.2095"/>
          <dgm:constr type="l" for="ch" forName="text_accent_15" refType="w" fact="0.7806"/>
          <dgm:constr type="t" for="ch" forName="text_accent_15" refType="h" fact="0.233"/>
          <dgm:constr type="w" for="ch" forName="text_accent_15" refType="w" fact="0.0132"/>
          <dgm:constr type="h" for="ch" forName="text_accent_15" refType="h" fact="0.0251"/>
          <dgm:constr type="l" for="ch" forName="image_15" refType="w" fact="0.7079"/>
          <dgm:constr type="t" for="ch" forName="image_15" refType="h" fact="0"/>
          <dgm:constr type="w" for="ch" forName="image_15" refType="w" fact="0.1128"/>
          <dgm:constr type="h" for="ch" forName="image_15" refType="h" fact="0.2147"/>
          <dgm:constr type="l" for="ch" forName="image_accent_15" refType="w" fact="0.7807"/>
          <dgm:constr type="t" for="ch" forName="image_accent_15" refType="h" fact="0.1826"/>
          <dgm:constr type="w" for="ch" forName="image_accent_15" refType="w" fact="0.0132"/>
          <dgm:constr type="h" for="ch" forName="image_accent_15" refType="h" fact="0.0251"/>
          <dgm:constr type="l" for="ch" forName="text_16" refType="w" fact="0.7988"/>
          <dgm:constr type="t" for="ch" forName="text_16" refType="h" fact="0.7895"/>
          <dgm:constr type="w" for="ch" forName="text_16" refType="w" fact="0.11"/>
          <dgm:constr type="h" for="ch" forName="text_16" refType="h" fact="0.2095"/>
          <dgm:constr type="l" for="ch" forName="text_accent_16" refType="w" fact="0.8703"/>
          <dgm:constr type="t" for="ch" forName="text_accent_16" refType="h" fact="0.7952"/>
          <dgm:constr type="w" for="ch" forName="text_accent_16" refType="w" fact="0.0132"/>
          <dgm:constr type="h" for="ch" forName="text_accent_16" refType="h" fact="0.0251"/>
          <dgm:constr type="l" for="ch" forName="image_16" refType="w" fact="0.7975"/>
          <dgm:constr type="t" for="ch" forName="image_16" refType="h" fact="0.5622"/>
          <dgm:constr type="w" for="ch" forName="image_16" refType="w" fact="0.1128"/>
          <dgm:constr type="h" for="ch" forName="image_16" refType="h" fact="0.2147"/>
          <dgm:constr type="l" for="ch" forName="image_accent_16" refType="w" fact="0.8703"/>
          <dgm:constr type="t" for="ch" forName="image_accent_16" refType="h" fact="0.7449"/>
          <dgm:constr type="w" for="ch" forName="image_accent_16" refType="w" fact="0.0132"/>
          <dgm:constr type="h" for="ch" forName="image_accent_16" refType="h" fact="0.0251"/>
          <dgm:constr type="l" for="ch" forName="text_17" refType="w" fact="0.7989"/>
          <dgm:constr type="t" for="ch" forName="text_17" refType="h" fact="0.3388"/>
          <dgm:constr type="w" for="ch" forName="text_17" refType="w" fact="0.11"/>
          <dgm:constr type="h" for="ch" forName="text_17" refType="h" fact="0.2095"/>
          <dgm:constr type="l" for="ch" forName="text_accent_17" refType="w" fact="0.8704"/>
          <dgm:constr type="t" for="ch" forName="text_accent_17" refType="h" fact="0.3445"/>
          <dgm:constr type="w" for="ch" forName="text_accent_17" refType="w" fact="0.0132"/>
          <dgm:constr type="h" for="ch" forName="text_accent_17" refType="h" fact="0.0251"/>
          <dgm:constr type="l" for="ch" forName="image_17" refType="w" fact="0.7976"/>
          <dgm:constr type="t" for="ch" forName="image_17" refType="h" fact="0.1115"/>
          <dgm:constr type="w" for="ch" forName="image_17" refType="w" fact="0.1128"/>
          <dgm:constr type="h" for="ch" forName="image_17" refType="h" fact="0.2147"/>
          <dgm:constr type="l" for="ch" forName="image_accent_17" refType="w" fact="0.8704"/>
          <dgm:constr type="t" for="ch" forName="image_accent_17" refType="h" fact="0.2941"/>
          <dgm:constr type="w" for="ch" forName="image_accent_17" refType="w" fact="0.0132"/>
          <dgm:constr type="h" for="ch" forName="image_accent_17" refType="h" fact="0.0251"/>
          <dgm:constr type="l" for="ch" forName="image_18" refType="w" fact="0.8885"/>
          <dgm:constr type="t" for="ch" forName="image_18" refType="h" fact="0.6772"/>
          <dgm:constr type="w" for="ch" forName="image_18" refType="w" fact="0.11"/>
          <dgm:constr type="h" for="ch" forName="image_18" refType="h" fact="0.2095"/>
          <dgm:constr type="l" for="ch" forName="image_accent_18" refType="w" fact="0.96"/>
          <dgm:constr type="t" for="ch" forName="image_accent_18" refType="h" fact="0.6829"/>
          <dgm:constr type="w" for="ch" forName="image_accent_18" refType="w" fact="0.0132"/>
          <dgm:constr type="h" for="ch" forName="image_accent_18" refType="h" fact="0.0251"/>
          <dgm:constr type="l" for="ch" forName="text_18" refType="w" fact="0.8872"/>
          <dgm:constr type="t" for="ch" forName="text_18" refType="h" fact="0.45"/>
          <dgm:constr type="w" for="ch" forName="text_18" refType="w" fact="0.1128"/>
          <dgm:constr type="h" for="ch" forName="text_18" refType="h" fact="0.2147"/>
          <dgm:constr type="l" for="ch" forName="text_accent_18" refType="w" fact="0.96"/>
          <dgm:constr type="t" for="ch" forName="text_accent_18" refType="h" fact="0.6326"/>
          <dgm:constr type="w" for="ch" forName="text_accent_18" refType="w" fact="0.0132"/>
          <dgm:constr type="h" for="ch" forName="text_accent_18" refType="h" fact="0.0251"/>
        </dgm:constrLst>
      </dgm:if>
      <dgm:if name="Name20" axis="ch" ptType="node" func="cnt" op="equ" val="19">
        <dgm:alg type="composite">
          <dgm:param type="ar" val="2.2045"/>
        </dgm:alg>
        <dgm:constrLst>
          <dgm:constr type="primFontSz" for="des" ptType="node" op="equ" val="65"/>
          <dgm:constr type="l" for="ch" forName="text_1" refType="w" fact="0.0898"/>
          <dgm:constr type="t" for="ch" forName="text_1" refType="h" fact="0.3432"/>
          <dgm:constr type="w" for="ch" forName="text_1" refType="w" fact="0.11"/>
          <dgm:constr type="h" for="ch" forName="text_1" refType="h" fact="0.2091"/>
          <dgm:constr type="l" for="ch" forName="text_accent_1" refType="w" fact="0.0922"/>
          <dgm:constr type="t" for="ch" forName="text_accent_1" refType="h" fact="0.4352"/>
          <dgm:constr type="w" for="ch" forName="text_accent_1" refType="w" fact="0.0132"/>
          <dgm:constr type="h" for="ch" forName="text_accent_1" refType="h" fact="0.0251"/>
          <dgm:constr type="l" for="ch" forName="image_1" refType="w" fact="0"/>
          <dgm:constr type="t" for="ch" forName="image_1" refType="h" fact="0.2298"/>
          <dgm:constr type="w" for="ch" forName="image_1" refType="w" fact="0.1128"/>
          <dgm:constr type="h" for="ch" forName="image_1" refType="h" fact="0.2143"/>
          <dgm:constr type="l" for="ch" forName="image_accent_1" refType="w" fact="0.0728"/>
          <dgm:constr type="t" for="ch" forName="image_accent_1" refType="h" fact="0.4121"/>
          <dgm:constr type="w" for="ch" forName="image_accent_1" refType="w" fact="0.0132"/>
          <dgm:constr type="h" for="ch" forName="image_accent_1" refType="h" fact="0.0251"/>
          <dgm:constr type="l" for="ch" forName="image_2" refType="w" fact="0.2663"/>
          <dgm:constr type="t" for="ch" forName="image_2" refType="h" fact="0.3432"/>
          <dgm:constr type="w" for="ch" forName="image_2" refType="w" fact="0.11"/>
          <dgm:constr type="h" for="ch" forName="image_2" refType="h" fact="0.2091"/>
          <dgm:constr type="l" for="ch" forName="image_accent_2" refType="w" fact="0.2687"/>
          <dgm:constr type="t" for="ch" forName="image_accent_2" refType="h" fact="0.4352"/>
          <dgm:constr type="w" for="ch" forName="image_accent_2" refType="w" fact="0.0132"/>
          <dgm:constr type="h" for="ch" forName="image_accent_2" refType="h" fact="0.0251"/>
          <dgm:constr type="l" for="ch" forName="text_2" refType="w" fact="0.1765"/>
          <dgm:constr type="t" for="ch" forName="text_2" refType="h" fact="0.2298"/>
          <dgm:constr type="w" for="ch" forName="text_2" refType="w" fact="0.1128"/>
          <dgm:constr type="h" for="ch" forName="text_2" refType="h" fact="0.2143"/>
          <dgm:constr type="l" for="ch" forName="text_accent_2" refType="w" fact="0.2493"/>
          <dgm:constr type="t" for="ch" forName="text_accent_2" refType="h" fact="0.4121"/>
          <dgm:constr type="w" for="ch" forName="text_accent_2" refType="w" fact="0.0132"/>
          <dgm:constr type="h" for="ch" forName="text_accent_2" refType="h" fact="0.0251"/>
          <dgm:constr type="l" for="ch" forName="text_3" refType="w" fact="0.0897"/>
          <dgm:constr type="t" for="ch" forName="text_3" refType="h" fact="0.1222"/>
          <dgm:constr type="w" for="ch" forName="text_3" refType="w" fact="0.11"/>
          <dgm:constr type="h" for="ch" forName="text_3" refType="h" fact="0.2091"/>
          <dgm:constr type="l" for="ch" forName="text_accent_3" refType="w" fact="0.1612"/>
          <dgm:constr type="t" for="ch" forName="text_accent_3" refType="h" fact="0.1279"/>
          <dgm:constr type="w" for="ch" forName="text_accent_3" refType="w" fact="0.0132"/>
          <dgm:constr type="h" for="ch" forName="text_accent_3" refType="h" fact="0.0251"/>
          <dgm:constr type="l" for="ch" forName="image_3" refType="w" fact="0.1765"/>
          <dgm:constr type="t" for="ch" forName="image_3" refType="h" fact="0.0065"/>
          <dgm:constr type="w" for="ch" forName="image_3" refType="w" fact="0.1128"/>
          <dgm:constr type="h" for="ch" forName="image_3" refType="h" fact="0.2143"/>
          <dgm:constr type="l" for="ch" forName="image_accent_3" refType="w" fact="0.1812"/>
          <dgm:constr type="t" for="ch" forName="image_accent_3" refType="h" fact="0.0986"/>
          <dgm:constr type="w" for="ch" forName="image_accent_3" refType="w" fact="0.0132"/>
          <dgm:constr type="h" for="ch" forName="image_accent_3" refType="h" fact="0.0251"/>
          <dgm:constr type="l" for="ch" forName="text_4" refType="w" fact="0.2661"/>
          <dgm:constr type="t" for="ch" forName="text_4" refType="h" fact="0.1206"/>
          <dgm:constr type="w" for="ch" forName="text_4" refType="w" fact="0.11"/>
          <dgm:constr type="h" for="ch" forName="text_4" refType="h" fact="0.2091"/>
          <dgm:constr type="l" for="ch" forName="text_accent_4" refType="w" fact="0.3608"/>
          <dgm:constr type="t" for="ch" forName="text_accent_4" refType="h" fact="0.2115"/>
          <dgm:constr type="w" for="ch" forName="text_accent_4" refType="w" fact="0.0132"/>
          <dgm:constr type="h" for="ch" forName="text_accent_4" refType="h" fact="0.0251"/>
          <dgm:constr type="l" for="ch" forName="image_4" refType="w" fact="0.3544"/>
          <dgm:constr type="t" for="ch" forName="image_4" refType="h" fact="0.2314"/>
          <dgm:constr type="w" for="ch" forName="image_4" refType="w" fact="0.11"/>
          <dgm:constr type="h" for="ch" forName="image_4" refType="h" fact="0.2091"/>
          <dgm:constr type="l" for="ch" forName="image_accent_4" refType="w" fact="0.3796"/>
          <dgm:constr type="t" for="ch" forName="image_accent_4" refType="h" fact="0.2355"/>
          <dgm:constr type="w" for="ch" forName="image_accent_4" refType="w" fact="0.0132"/>
          <dgm:constr type="h" for="ch" forName="image_accent_4" refType="h" fact="0.0251"/>
          <dgm:constr type="l" for="ch" forName="text_5" refType="w" fact="0.3543"/>
          <dgm:constr type="t" for="ch" forName="text_5" refType="h" fact="0.0086"/>
          <dgm:constr type="w" for="ch" forName="text_5" refType="w" fact="0.11"/>
          <dgm:constr type="h" for="ch" forName="text_5" refType="h" fact="0.2091"/>
          <dgm:constr type="l" for="ch" forName="text_accent_5" refType="w" fact="0.4489"/>
          <dgm:constr type="t" for="ch" forName="text_accent_5" refType="h" fact="0.0989"/>
          <dgm:constr type="w" for="ch" forName="text_accent_5" refType="w" fact="0.0132"/>
          <dgm:constr type="h" for="ch" forName="text_accent_5" refType="h" fact="0.0251"/>
          <dgm:constr type="l" for="ch" forName="image_5" refType="w" fact="0.4425"/>
          <dgm:constr type="t" for="ch" forName="image_5" refType="h" fact="0.1188"/>
          <dgm:constr type="w" for="ch" forName="image_5" refType="w" fact="0.11"/>
          <dgm:constr type="h" for="ch" forName="image_5" refType="h" fact="0.2091"/>
          <dgm:constr type="l" for="ch" forName="image_accent_5" refType="w" fact="0.4677"/>
          <dgm:constr type="t" for="ch" forName="image_accent_5" refType="h" fact="0.123"/>
          <dgm:constr type="w" for="ch" forName="image_accent_5" refType="w" fact="0.0132"/>
          <dgm:constr type="h" for="ch" forName="image_accent_5" refType="h" fact="0.0251"/>
          <dgm:constr type="l" for="ch" forName="text_6" refType="w" fact="0.4429"/>
          <dgm:constr type="t" for="ch" forName="text_6" refType="h" fact="0.3424"/>
          <dgm:constr type="w" for="ch" forName="text_6" refType="w" fact="0.11"/>
          <dgm:constr type="h" for="ch" forName="text_6" refType="h" fact="0.2091"/>
          <dgm:constr type="l" for="ch" forName="text_accent_6" refType="w" fact="0.4688"/>
          <dgm:constr type="t" for="ch" forName="text_accent_6" refType="h" fact="0.5208"/>
          <dgm:constr type="w" for="ch" forName="text_accent_6" refType="w" fact="0.0132"/>
          <dgm:constr type="h" for="ch" forName="text_accent_6" refType="h" fact="0.0251"/>
          <dgm:constr type="l" for="ch" forName="image_6" refType="w" fact="0.3544"/>
          <dgm:constr type="t" for="ch" forName="image_6" refType="h" fact="0.4542"/>
          <dgm:constr type="w" for="ch" forName="image_6" refType="w" fact="0.11"/>
          <dgm:constr type="h" for="ch" forName="image_6" refType="h" fact="0.2091"/>
          <dgm:constr type="l" for="ch" forName="image_accent_6" refType="w" fact="0.4482"/>
          <dgm:constr type="t" for="ch" forName="image_accent_6" refType="h" fact="0.5455"/>
          <dgm:constr type="w" for="ch" forName="image_accent_6" refType="w" fact="0.0132"/>
          <dgm:constr type="h" for="ch" forName="image_accent_6" refType="h" fact="0.0251"/>
          <dgm:constr type="l" for="ch" forName="image_7" refType="w" fact="0.0892"/>
          <dgm:constr type="t" for="ch" forName="image_7" refType="h" fact="0.5676"/>
          <dgm:constr type="w" for="ch" forName="image_7" refType="w" fact="0.11"/>
          <dgm:constr type="h" for="ch" forName="image_7" refType="h" fact="0.2091"/>
          <dgm:constr type="l" for="ch" forName="image_accent_7" refType="w" fact="0.1607"/>
          <dgm:constr type="t" for="ch" forName="image_accent_7" refType="h" fact="0.5732"/>
          <dgm:constr type="w" for="ch" forName="image_accent_7" refType="w" fact="0.0132"/>
          <dgm:constr type="h" for="ch" forName="image_accent_7" refType="h" fact="0.0251"/>
          <dgm:constr type="l" for="ch" forName="text_7" refType="w" fact="0.1767"/>
          <dgm:constr type="t" for="ch" forName="text_7" refType="h" fact="0.4534"/>
          <dgm:constr type="w" for="ch" forName="text_7" refType="w" fact="0.1128"/>
          <dgm:constr type="h" for="ch" forName="text_7" refType="h" fact="0.2143"/>
          <dgm:constr type="l" for="ch" forName="text_accent_7" refType="w" fact="0.1814"/>
          <dgm:constr type="t" for="ch" forName="text_accent_7" refType="h" fact="0.5456"/>
          <dgm:constr type="w" for="ch" forName="text_accent_7" refType="w" fact="0.0132"/>
          <dgm:constr type="h" for="ch" forName="text_accent_7" refType="h" fact="0.0251"/>
          <dgm:constr type="l" for="ch" forName="image_8" refType="w" fact="0.4424"/>
          <dgm:constr type="t" for="ch" forName="image_8" refType="h" fact="0.568"/>
          <dgm:constr type="w" for="ch" forName="image_8" refType="w" fact="0.11"/>
          <dgm:constr type="h" for="ch" forName="image_8" refType="h" fact="0.2091"/>
          <dgm:constr type="l" for="ch" forName="image_accent_8" refType="w" fact="0.537"/>
          <dgm:constr type="t" for="ch" forName="image_accent_8" refType="h" fact="0.6589"/>
          <dgm:constr type="w" for="ch" forName="image_accent_8" refType="w" fact="0.0132"/>
          <dgm:constr type="h" for="ch" forName="image_accent_8" refType="h" fact="0.0251"/>
          <dgm:constr type="l" for="ch" forName="text_8" refType="w" fact="0.531"/>
          <dgm:constr type="t" for="ch" forName="text_8" refType="h" fact="0.4552"/>
          <dgm:constr type="w" for="ch" forName="text_8" refType="w" fact="0.11"/>
          <dgm:constr type="h" for="ch" forName="text_8" refType="h" fact="0.2091"/>
          <dgm:constr type="l" for="ch" forName="text_accent_8" refType="w" fact="0.557"/>
          <dgm:constr type="t" for="ch" forName="text_accent_8" refType="h" fact="0.6349"/>
          <dgm:constr type="w" for="ch" forName="text_accent_8" refType="w" fact="0.0132"/>
          <dgm:constr type="h" for="ch" forName="text_accent_8" refType="h" fact="0.0251"/>
          <dgm:constr type="l" for="ch" forName="image_9" refType="w" fact="0.531"/>
          <dgm:constr type="t" for="ch" forName="image_9" refType="h" fact="0.2304"/>
          <dgm:constr type="w" for="ch" forName="image_9" refType="w" fact="0.11"/>
          <dgm:constr type="h" for="ch" forName="image_9" refType="h" fact="0.2091"/>
          <dgm:constr type="l" for="ch" forName="image_accent_9" refType="w" fact="0.6025"/>
          <dgm:constr type="t" for="ch" forName="image_accent_9" refType="h" fact="0.236"/>
          <dgm:constr type="w" for="ch" forName="image_accent_9" refType="w" fact="0.0132"/>
          <dgm:constr type="h" for="ch" forName="image_accent_9" refType="h" fact="0.0251"/>
          <dgm:constr type="l" for="ch" forName="text_9" refType="w" fact="0.5297"/>
          <dgm:constr type="t" for="ch" forName="text_9" refType="h" fact="0.0034"/>
          <dgm:constr type="w" for="ch" forName="text_9" refType="w" fact="0.1128"/>
          <dgm:constr type="h" for="ch" forName="text_9" refType="h" fact="0.2143"/>
          <dgm:constr type="l" for="ch" forName="text_accent_9" refType="w" fact="0.6025"/>
          <dgm:constr type="t" for="ch" forName="text_accent_9" refType="h" fact="0.1858"/>
          <dgm:constr type="w" for="ch" forName="text_accent_9" refType="w" fact="0.0132"/>
          <dgm:constr type="h" for="ch" forName="text_accent_9" refType="h" fact="0.0251"/>
          <dgm:constr type="l" for="ch" forName="text_10" refType="w" fact="0.2658"/>
          <dgm:constr type="t" for="ch" forName="text_10" refType="h" fact="0.568"/>
          <dgm:constr type="w" for="ch" forName="text_10" refType="w" fact="0.11"/>
          <dgm:constr type="h" for="ch" forName="text_10" refType="h" fact="0.2091"/>
          <dgm:constr type="l" for="ch" forName="text_accent_10" refType="w" fact="0.2917"/>
          <dgm:constr type="t" for="ch" forName="text_accent_10" refType="h" fact="0.7464"/>
          <dgm:constr type="w" for="ch" forName="text_accent_10" refType="w" fact="0.0132"/>
          <dgm:constr type="h" for="ch" forName="text_accent_10" refType="h" fact="0.0251"/>
          <dgm:constr type="l" for="ch" forName="image_10" refType="w" fact="0.1773"/>
          <dgm:constr type="t" for="ch" forName="image_10" refType="h" fact="0.6798"/>
          <dgm:constr type="w" for="ch" forName="image_10" refType="w" fact="0.11"/>
          <dgm:constr type="h" for="ch" forName="image_10" refType="h" fact="0.2091"/>
          <dgm:constr type="l" for="ch" forName="image_accent_10" refType="w" fact="0.271"/>
          <dgm:constr type="t" for="ch" forName="image_accent_10" refType="h" fact="0.7711"/>
          <dgm:constr type="w" for="ch" forName="image_accent_10" refType="w" fact="0.0132"/>
          <dgm:constr type="h" for="ch" forName="image_accent_10" refType="h" fact="0.0251"/>
          <dgm:constr type="l" for="ch" forName="text_11" refType="w" fact="0.4428"/>
          <dgm:constr type="t" for="ch" forName="text_11" refType="h" fact="0.7909"/>
          <dgm:constr type="w" for="ch" forName="text_11" refType="w" fact="0.11"/>
          <dgm:constr type="h" for="ch" forName="text_11" refType="h" fact="0.2091"/>
          <dgm:constr type="l" for="ch" forName="text_accent_11" refType="w" fact="0.4452"/>
          <dgm:constr type="t" for="ch" forName="text_accent_11" refType="h" fact="0.8829"/>
          <dgm:constr type="w" for="ch" forName="text_accent_11" refType="w" fact="0.0132"/>
          <dgm:constr type="h" for="ch" forName="text_accent_11" refType="h" fact="0.0251"/>
          <dgm:constr type="l" for="ch" forName="image_11" refType="w" fact="0.353"/>
          <dgm:constr type="t" for="ch" forName="image_11" refType="h" fact="0.6775"/>
          <dgm:constr type="w" for="ch" forName="image_11" refType="w" fact="0.1128"/>
          <dgm:constr type="h" for="ch" forName="image_11" refType="h" fact="0.2143"/>
          <dgm:constr type="l" for="ch" forName="image_accent_11" refType="w" fact="0.4258"/>
          <dgm:constr type="t" for="ch" forName="image_accent_11" refType="h" fact="0.8598"/>
          <dgm:constr type="w" for="ch" forName="image_accent_11" refType="w" fact="0.0132"/>
          <dgm:constr type="h" for="ch" forName="image_accent_11" refType="h" fact="0.0251"/>
          <dgm:constr type="l" for="ch" forName="image_12" refType="w" fact="0.6195"/>
          <dgm:constr type="t" for="ch" forName="image_12" refType="h" fact="0.5667"/>
          <dgm:constr type="w" for="ch" forName="image_12" refType="w" fact="0.11"/>
          <dgm:constr type="h" for="ch" forName="image_12" refType="h" fact="0.2091"/>
          <dgm:constr type="l" for="ch" forName="image_accent_12" refType="w" fact="0.6454"/>
          <dgm:constr type="t" for="ch" forName="image_accent_12" refType="h" fact="0.7451"/>
          <dgm:constr type="w" for="ch" forName="image_accent_12" refType="w" fact="0.0132"/>
          <dgm:constr type="h" for="ch" forName="image_accent_12" refType="h" fact="0.0251"/>
          <dgm:constr type="l" for="ch" forName="text_12" refType="w" fact="0.531"/>
          <dgm:constr type="t" for="ch" forName="text_12" refType="h" fact="0.6785"/>
          <dgm:constr type="w" for="ch" forName="text_12" refType="w" fact="0.11"/>
          <dgm:constr type="h" for="ch" forName="text_12" refType="h" fact="0.2091"/>
          <dgm:constr type="l" for="ch" forName="text_accent_12" refType="w" fact="0.6248"/>
          <dgm:constr type="t" for="ch" forName="text_accent_12" refType="h" fact="0.7698"/>
          <dgm:constr type="w" for="ch" forName="text_accent_12" refType="w" fact="0.0132"/>
          <dgm:constr type="h" for="ch" forName="text_accent_12" refType="h" fact="0.0251"/>
          <dgm:constr type="l" for="ch" forName="text_13" refType="w" fact="0.62"/>
          <dgm:constr type="t" for="ch" forName="text_13" refType="h" fact="0.3426"/>
          <dgm:constr type="w" for="ch" forName="text_13" refType="w" fact="0.11"/>
          <dgm:constr type="h" for="ch" forName="text_13" refType="h" fact="0.2091"/>
          <dgm:constr type="l" for="ch" forName="text_accent_13" refType="w" fact="0.6915"/>
          <dgm:constr type="t" for="ch" forName="text_accent_13" refType="h" fact="0.3483"/>
          <dgm:constr type="w" for="ch" forName="text_accent_13" refType="w" fact="0.0132"/>
          <dgm:constr type="h" for="ch" forName="text_accent_13" refType="h" fact="0.0251"/>
          <dgm:constr type="l" for="ch" forName="image_13" refType="w" fact="0.6187"/>
          <dgm:constr type="t" for="ch" forName="image_13" refType="h" fact="0.1157"/>
          <dgm:constr type="w" for="ch" forName="image_13" refType="w" fact="0.1128"/>
          <dgm:constr type="h" for="ch" forName="image_13" refType="h" fact="0.2143"/>
          <dgm:constr type="l" for="ch" forName="image_accent_13" refType="w" fact="0.6915"/>
          <dgm:constr type="t" for="ch" forName="image_accent_13" refType="h" fact="0.298"/>
          <dgm:constr type="w" for="ch" forName="image_accent_13" refType="w" fact="0.0132"/>
          <dgm:constr type="h" for="ch" forName="image_accent_13" refType="h" fact="0.0251"/>
          <dgm:constr type="l" for="ch" forName="text_14" refType="w" fact="0.7091"/>
          <dgm:constr type="t" for="ch" forName="text_14" refType="h" fact="0.6779"/>
          <dgm:constr type="w" for="ch" forName="text_14" refType="w" fact="0.11"/>
          <dgm:constr type="h" for="ch" forName="text_14" refType="h" fact="0.2091"/>
          <dgm:constr type="l" for="ch" forName="text_accent_14" refType="w" fact="0.7805"/>
          <dgm:constr type="t" for="ch" forName="text_accent_14" refType="h" fact="0.6836"/>
          <dgm:constr type="w" for="ch" forName="text_accent_14" refType="w" fact="0.0132"/>
          <dgm:constr type="h" for="ch" forName="text_accent_14" refType="h" fact="0.0251"/>
          <dgm:constr type="l" for="ch" forName="image_14" refType="w" fact="0.7083"/>
          <dgm:constr type="t" for="ch" forName="image_14" refType="h" fact="0.451"/>
          <dgm:constr type="w" for="ch" forName="image_14" refType="w" fact="0.1128"/>
          <dgm:constr type="h" for="ch" forName="image_14" refType="h" fact="0.2143"/>
          <dgm:constr type="l" for="ch" forName="image_accent_14" refType="w" fact="0.7811"/>
          <dgm:constr type="t" for="ch" forName="image_accent_14" refType="h" fact="0.6333"/>
          <dgm:constr type="w" for="ch" forName="image_accent_14" refType="w" fact="0.0132"/>
          <dgm:constr type="h" for="ch" forName="image_accent_14" refType="h" fact="0.0251"/>
          <dgm:constr type="l" for="ch" forName="text_15" refType="w" fact="0.7092"/>
          <dgm:constr type="t" for="ch" forName="text_15" refType="h" fact="0.2286"/>
          <dgm:constr type="w" for="ch" forName="text_15" refType="w" fact="0.11"/>
          <dgm:constr type="h" for="ch" forName="text_15" refType="h" fact="0.2091"/>
          <dgm:constr type="l" for="ch" forName="text_accent_15" refType="w" fact="0.7806"/>
          <dgm:constr type="t" for="ch" forName="text_accent_15" refType="h" fact="0.2343"/>
          <dgm:constr type="w" for="ch" forName="text_accent_15" refType="w" fact="0.0132"/>
          <dgm:constr type="h" for="ch" forName="text_accent_15" refType="h" fact="0.0251"/>
          <dgm:constr type="l" for="ch" forName="image_15" refType="w" fact="0.7079"/>
          <dgm:constr type="t" for="ch" forName="image_15" refType="h" fact="0.0017"/>
          <dgm:constr type="w" for="ch" forName="image_15" refType="w" fact="0.1128"/>
          <dgm:constr type="h" for="ch" forName="image_15" refType="h" fact="0.2143"/>
          <dgm:constr type="l" for="ch" forName="image_accent_15" refType="w" fact="0.7807"/>
          <dgm:constr type="t" for="ch" forName="image_accent_15" refType="h" fact="0.184"/>
          <dgm:constr type="w" for="ch" forName="image_accent_15" refType="w" fact="0.0132"/>
          <dgm:constr type="h" for="ch" forName="image_accent_15" refType="h" fact="0.0251"/>
          <dgm:constr type="l" for="ch" forName="text_16" refType="w" fact="0.7988"/>
          <dgm:constr type="t" for="ch" forName="text_16" refType="h" fact="0.7899"/>
          <dgm:constr type="w" for="ch" forName="text_16" refType="w" fact="0.11"/>
          <dgm:constr type="h" for="ch" forName="text_16" refType="h" fact="0.2091"/>
          <dgm:constr type="l" for="ch" forName="text_accent_16" refType="w" fact="0.8703"/>
          <dgm:constr type="t" for="ch" forName="text_accent_16" refType="h" fact="0.7955"/>
          <dgm:constr type="w" for="ch" forName="text_accent_16" refType="w" fact="0.0132"/>
          <dgm:constr type="h" for="ch" forName="text_accent_16" refType="h" fact="0.0251"/>
          <dgm:constr type="l" for="ch" forName="image_16" refType="w" fact="0.7975"/>
          <dgm:constr type="t" for="ch" forName="image_16" refType="h" fact="0.563"/>
          <dgm:constr type="w" for="ch" forName="image_16" refType="w" fact="0.1128"/>
          <dgm:constr type="h" for="ch" forName="image_16" refType="h" fact="0.2143"/>
          <dgm:constr type="l" for="ch" forName="image_accent_16" refType="w" fact="0.8703"/>
          <dgm:constr type="t" for="ch" forName="image_accent_16" refType="h" fact="0.7453"/>
          <dgm:constr type="w" for="ch" forName="image_accent_16" refType="w" fact="0.0132"/>
          <dgm:constr type="h" for="ch" forName="image_accent_16" refType="h" fact="0.0251"/>
          <dgm:constr type="l" for="ch" forName="text_17" refType="w" fact="0.7989"/>
          <dgm:constr type="t" for="ch" forName="text_17" refType="h" fact="0.3399"/>
          <dgm:constr type="w" for="ch" forName="text_17" refType="w" fact="0.11"/>
          <dgm:constr type="h" for="ch" forName="text_17" refType="h" fact="0.2091"/>
          <dgm:constr type="l" for="ch" forName="text_accent_17" refType="w" fact="0.8704"/>
          <dgm:constr type="t" for="ch" forName="text_accent_17" refType="h" fact="0.3456"/>
          <dgm:constr type="w" for="ch" forName="text_accent_17" refType="w" fact="0.0132"/>
          <dgm:constr type="h" for="ch" forName="text_accent_17" refType="h" fact="0.0251"/>
          <dgm:constr type="l" for="ch" forName="image_17" refType="w" fact="0.7976"/>
          <dgm:constr type="t" for="ch" forName="image_17" refType="h" fact="0.113"/>
          <dgm:constr type="w" for="ch" forName="image_17" refType="w" fact="0.1128"/>
          <dgm:constr type="h" for="ch" forName="image_17" refType="h" fact="0.2143"/>
          <dgm:constr type="l" for="ch" forName="image_accent_17" refType="w" fact="0.8704"/>
          <dgm:constr type="t" for="ch" forName="image_accent_17" refType="h" fact="0.2953"/>
          <dgm:constr type="w" for="ch" forName="image_accent_17" refType="w" fact="0.0132"/>
          <dgm:constr type="h" for="ch" forName="image_accent_17" refType="h" fact="0.0251"/>
          <dgm:constr type="l" for="ch" forName="image_18" refType="w" fact="0.8885"/>
          <dgm:constr type="t" for="ch" forName="image_18" refType="h" fact="0.6778"/>
          <dgm:constr type="w" for="ch" forName="image_18" refType="w" fact="0.11"/>
          <dgm:constr type="h" for="ch" forName="image_18" refType="h" fact="0.2091"/>
          <dgm:constr type="l" for="ch" forName="image_accent_18" refType="w" fact="0.96"/>
          <dgm:constr type="t" for="ch" forName="image_accent_18" refType="h" fact="0.6835"/>
          <dgm:constr type="w" for="ch" forName="image_accent_18" refType="w" fact="0.0132"/>
          <dgm:constr type="h" for="ch" forName="image_accent_18" refType="h" fact="0.0251"/>
          <dgm:constr type="l" for="ch" forName="text_18" refType="w" fact="0.8872"/>
          <dgm:constr type="t" for="ch" forName="text_18" refType="h" fact="0.4509"/>
          <dgm:constr type="w" for="ch" forName="text_18" refType="w" fact="0.1128"/>
          <dgm:constr type="h" for="ch" forName="text_18" refType="h" fact="0.2143"/>
          <dgm:constr type="l" for="ch" forName="text_accent_18" refType="w" fact="0.96"/>
          <dgm:constr type="t" for="ch" forName="text_accent_18" refType="h" fact="0.6332"/>
          <dgm:constr type="w" for="ch" forName="text_accent_18" refType="w" fact="0.0132"/>
          <dgm:constr type="h" for="ch" forName="text_accent_18" refType="h" fact="0.0251"/>
          <dgm:constr type="l" for="ch" forName="text_19" refType="w" fact="0.8885"/>
          <dgm:constr type="t" for="ch" forName="text_19" refType="h" fact="0.2269"/>
          <dgm:constr type="w" for="ch" forName="text_19" refType="w" fact="0.11"/>
          <dgm:constr type="h" for="ch" forName="text_19" refType="h" fact="0.2091"/>
          <dgm:constr type="l" for="ch" forName="text_accent_19" refType="w" fact="0.96"/>
          <dgm:constr type="t" for="ch" forName="text_accent_19" refType="h" fact="0.2326"/>
          <dgm:constr type="w" for="ch" forName="text_accent_19" refType="w" fact="0.0132"/>
          <dgm:constr type="h" for="ch" forName="text_accent_19" refType="h" fact="0.0251"/>
          <dgm:constr type="l" for="ch" forName="image_19" refType="w" fact="0.8872"/>
          <dgm:constr type="t" for="ch" forName="image_19" refType="h" fact="0"/>
          <dgm:constr type="w" for="ch" forName="image_19" refType="w" fact="0.1128"/>
          <dgm:constr type="h" for="ch" forName="image_19" refType="h" fact="0.2143"/>
          <dgm:constr type="l" for="ch" forName="image_accent_19" refType="w" fact="0.96"/>
          <dgm:constr type="t" for="ch" forName="image_accent_19" refType="h" fact="0.1823"/>
          <dgm:constr type="w" for="ch" forName="image_accent_19" refType="w" fact="0.0132"/>
          <dgm:constr type="h" for="ch" forName="image_accent_19" refType="h" fact="0.0251"/>
        </dgm:constrLst>
      </dgm:if>
      <dgm:if name="Name21" axis="ch" ptType="node" func="cnt" op="equ" val="20">
        <dgm:alg type="composite">
          <dgm:param type="ar" val="2.2055"/>
        </dgm:alg>
        <dgm:constrLst>
          <dgm:constr type="primFontSz" for="des" ptType="node" op="equ" val="65"/>
          <dgm:constr type="l" for="ch" forName="text_1" refType="w" fact="0.0913"/>
          <dgm:constr type="t" for="ch" forName="text_1" refType="h" fact="0.3428"/>
          <dgm:constr type="w" for="ch" forName="text_1" refType="w" fact="0.1098"/>
          <dgm:constr type="h" for="ch" forName="text_1" refType="h" fact="0.2089"/>
          <dgm:constr type="l" for="ch" forName="text_accent_1" refType="w" fact="0.0937"/>
          <dgm:constr type="t" for="ch" forName="text_accent_1" refType="h" fact="0.4347"/>
          <dgm:constr type="w" for="ch" forName="text_accent_1" refType="w" fact="0.0132"/>
          <dgm:constr type="h" for="ch" forName="text_accent_1" refType="h" fact="0.025"/>
          <dgm:constr type="l" for="ch" forName="image_1" refType="w" fact="0.0016"/>
          <dgm:constr type="t" for="ch" forName="image_1" refType="h" fact="0.2295"/>
          <dgm:constr type="w" for="ch" forName="image_1" refType="w" fact="0.1126"/>
          <dgm:constr type="h" for="ch" forName="image_1" refType="h" fact="0.2141"/>
          <dgm:constr type="l" for="ch" forName="image_accent_1" refType="w" fact="0.0743"/>
          <dgm:constr type="t" for="ch" forName="image_accent_1" refType="h" fact="0.4116"/>
          <dgm:constr type="w" for="ch" forName="image_accent_1" refType="w" fact="0.0132"/>
          <dgm:constr type="h" for="ch" forName="image_accent_1" refType="h" fact="0.025"/>
          <dgm:constr type="l" for="ch" forName="image_2" refType="w" fact="0.2675"/>
          <dgm:constr type="t" for="ch" forName="image_2" refType="h" fact="0.3428"/>
          <dgm:constr type="w" for="ch" forName="image_2" refType="w" fact="0.1098"/>
          <dgm:constr type="h" for="ch" forName="image_2" refType="h" fact="0.2089"/>
          <dgm:constr type="l" for="ch" forName="image_accent_2" refType="w" fact="0.2699"/>
          <dgm:constr type="t" for="ch" forName="image_accent_2" refType="h" fact="0.4347"/>
          <dgm:constr type="w" for="ch" forName="image_accent_2" refType="w" fact="0.0132"/>
          <dgm:constr type="h" for="ch" forName="image_accent_2" refType="h" fact="0.025"/>
          <dgm:constr type="l" for="ch" forName="text_2" refType="w" fact="0.1779"/>
          <dgm:constr type="t" for="ch" forName="text_2" refType="h" fact="0.2295"/>
          <dgm:constr type="w" for="ch" forName="text_2" refType="w" fact="0.1126"/>
          <dgm:constr type="h" for="ch" forName="text_2" refType="h" fact="0.2141"/>
          <dgm:constr type="l" for="ch" forName="text_accent_2" refType="w" fact="0.2505"/>
          <dgm:constr type="t" for="ch" forName="text_accent_2" refType="h" fact="0.4116"/>
          <dgm:constr type="w" for="ch" forName="text_accent_2" refType="w" fact="0.0132"/>
          <dgm:constr type="h" for="ch" forName="text_accent_2" refType="h" fact="0.025"/>
          <dgm:constr type="l" for="ch" forName="text_3" refType="w" fact="0.0912"/>
          <dgm:constr type="t" for="ch" forName="text_3" refType="h" fact="0.1221"/>
          <dgm:constr type="w" for="ch" forName="text_3" refType="w" fact="0.1098"/>
          <dgm:constr type="h" for="ch" forName="text_3" refType="h" fact="0.2089"/>
          <dgm:constr type="l" for="ch" forName="text_accent_3" refType="w" fact="0.1626"/>
          <dgm:constr type="t" for="ch" forName="text_accent_3" refType="h" fact="0.1277"/>
          <dgm:constr type="w" for="ch" forName="text_accent_3" refType="w" fact="0.0132"/>
          <dgm:constr type="h" for="ch" forName="text_accent_3" refType="h" fact="0.025"/>
          <dgm:constr type="l" for="ch" forName="image_3" refType="w" fact="0.1779"/>
          <dgm:constr type="t" for="ch" forName="image_3" refType="h" fact="0.0065"/>
          <dgm:constr type="w" for="ch" forName="image_3" refType="w" fact="0.1126"/>
          <dgm:constr type="h" for="ch" forName="image_3" refType="h" fact="0.2141"/>
          <dgm:constr type="l" for="ch" forName="image_accent_3" refType="w" fact="0.1825"/>
          <dgm:constr type="t" for="ch" forName="image_accent_3" refType="h" fact="0.0985"/>
          <dgm:constr type="w" for="ch" forName="image_accent_3" refType="w" fact="0.0132"/>
          <dgm:constr type="h" for="ch" forName="image_accent_3" refType="h" fact="0.025"/>
          <dgm:constr type="l" for="ch" forName="text_4" refType="w" fact="0.2674"/>
          <dgm:constr type="t" for="ch" forName="text_4" refType="h" fact="0.1204"/>
          <dgm:constr type="w" for="ch" forName="text_4" refType="w" fact="0.1098"/>
          <dgm:constr type="h" for="ch" forName="text_4" refType="h" fact="0.2089"/>
          <dgm:constr type="l" for="ch" forName="text_accent_4" refType="w" fact="0.3618"/>
          <dgm:constr type="t" for="ch" forName="text_accent_4" refType="h" fact="0.2112"/>
          <dgm:constr type="w" for="ch" forName="text_accent_4" refType="w" fact="0.0132"/>
          <dgm:constr type="h" for="ch" forName="text_accent_4" refType="h" fact="0.025"/>
          <dgm:constr type="l" for="ch" forName="image_4" refType="w" fact="0.3555"/>
          <dgm:constr type="t" for="ch" forName="image_4" refType="h" fact="0.2311"/>
          <dgm:constr type="w" for="ch" forName="image_4" refType="w" fact="0.1098"/>
          <dgm:constr type="h" for="ch" forName="image_4" refType="h" fact="0.2089"/>
          <dgm:constr type="l" for="ch" forName="image_accent_4" refType="w" fact="0.3806"/>
          <dgm:constr type="t" for="ch" forName="image_accent_4" refType="h" fact="0.2353"/>
          <dgm:constr type="w" for="ch" forName="image_accent_4" refType="w" fact="0.0132"/>
          <dgm:constr type="h" for="ch" forName="image_accent_4" refType="h" fact="0.025"/>
          <dgm:constr type="l" for="ch" forName="text_5" refType="w" fact="0.3553"/>
          <dgm:constr type="t" for="ch" forName="text_5" refType="h" fact="0.0086"/>
          <dgm:constr type="w" for="ch" forName="text_5" refType="w" fact="0.1098"/>
          <dgm:constr type="h" for="ch" forName="text_5" refType="h" fact="0.2089"/>
          <dgm:constr type="l" for="ch" forName="text_accent_5" refType="w" fact="0.4498"/>
          <dgm:constr type="t" for="ch" forName="text_accent_5" refType="h" fact="0.0988"/>
          <dgm:constr type="w" for="ch" forName="text_accent_5" refType="w" fact="0.0132"/>
          <dgm:constr type="h" for="ch" forName="text_accent_5" refType="h" fact="0.025"/>
          <dgm:constr type="l" for="ch" forName="image_5" refType="w" fact="0.4435"/>
          <dgm:constr type="t" for="ch" forName="image_5" refType="h" fact="0.1187"/>
          <dgm:constr type="w" for="ch" forName="image_5" refType="w" fact="0.1098"/>
          <dgm:constr type="h" for="ch" forName="image_5" refType="h" fact="0.2089"/>
          <dgm:constr type="l" for="ch" forName="image_accent_5" refType="w" fact="0.4686"/>
          <dgm:constr type="t" for="ch" forName="image_accent_5" refType="h" fact="0.1228"/>
          <dgm:constr type="w" for="ch" forName="image_accent_5" refType="w" fact="0.0132"/>
          <dgm:constr type="h" for="ch" forName="image_accent_5" refType="h" fact="0.025"/>
          <dgm:constr type="l" for="ch" forName="text_6" refType="w" fact="0.4438"/>
          <dgm:constr type="t" for="ch" forName="text_6" refType="h" fact="0.342"/>
          <dgm:constr type="w" for="ch" forName="text_6" refType="w" fact="0.1098"/>
          <dgm:constr type="h" for="ch" forName="text_6" refType="h" fact="0.2089"/>
          <dgm:constr type="l" for="ch" forName="text_accent_6" refType="w" fact="0.4697"/>
          <dgm:constr type="t" for="ch" forName="text_accent_6" refType="h" fact="0.5202"/>
          <dgm:constr type="w" for="ch" forName="text_accent_6" refType="w" fact="0.0132"/>
          <dgm:constr type="h" for="ch" forName="text_accent_6" refType="h" fact="0.025"/>
          <dgm:constr type="l" for="ch" forName="image_6" refType="w" fact="0.3555"/>
          <dgm:constr type="t" for="ch" forName="image_6" refType="h" fact="0.4537"/>
          <dgm:constr type="w" for="ch" forName="image_6" refType="w" fact="0.1098"/>
          <dgm:constr type="h" for="ch" forName="image_6" refType="h" fact="0.2089"/>
          <dgm:constr type="l" for="ch" forName="image_accent_6" refType="w" fact="0.4491"/>
          <dgm:constr type="t" for="ch" forName="image_accent_6" refType="h" fact="0.5448"/>
          <dgm:constr type="w" for="ch" forName="image_accent_6" refType="w" fact="0.0132"/>
          <dgm:constr type="h" for="ch" forName="image_accent_6" refType="h" fact="0.025"/>
          <dgm:constr type="l" for="ch" forName="image_7" refType="w" fact="0.0907"/>
          <dgm:constr type="t" for="ch" forName="image_7" refType="h" fact="0.5669"/>
          <dgm:constr type="w" for="ch" forName="image_7" refType="w" fact="0.1098"/>
          <dgm:constr type="h" for="ch" forName="image_7" refType="h" fact="0.2089"/>
          <dgm:constr type="l" for="ch" forName="image_accent_7" refType="w" fact="0.1621"/>
          <dgm:constr type="t" for="ch" forName="image_accent_7" refType="h" fact="0.5726"/>
          <dgm:constr type="w" for="ch" forName="image_accent_7" refType="w" fact="0.0132"/>
          <dgm:constr type="h" for="ch" forName="image_accent_7" refType="h" fact="0.025"/>
          <dgm:constr type="l" for="ch" forName="text_7" refType="w" fact="0.1781"/>
          <dgm:constr type="t" for="ch" forName="text_7" refType="h" fact="0.4528"/>
          <dgm:constr type="w" for="ch" forName="text_7" refType="w" fact="0.1126"/>
          <dgm:constr type="h" for="ch" forName="text_7" refType="h" fact="0.2141"/>
          <dgm:constr type="l" for="ch" forName="text_accent_7" refType="w" fact="0.1827"/>
          <dgm:constr type="t" for="ch" forName="text_accent_7" refType="h" fact="0.5449"/>
          <dgm:constr type="w" for="ch" forName="text_accent_7" refType="w" fact="0.0132"/>
          <dgm:constr type="h" for="ch" forName="text_accent_7" refType="h" fact="0.025"/>
          <dgm:constr type="l" for="ch" forName="image_8" refType="w" fact="0.4433"/>
          <dgm:constr type="t" for="ch" forName="image_8" refType="h" fact="0.5673"/>
          <dgm:constr type="w" for="ch" forName="image_8" refType="w" fact="0.1098"/>
          <dgm:constr type="h" for="ch" forName="image_8" refType="h" fact="0.2089"/>
          <dgm:constr type="l" for="ch" forName="image_accent_8" refType="w" fact="0.5378"/>
          <dgm:constr type="t" for="ch" forName="image_accent_8" refType="h" fact="0.6581"/>
          <dgm:constr type="w" for="ch" forName="image_accent_8" refType="w" fact="0.0132"/>
          <dgm:constr type="h" for="ch" forName="image_accent_8" refType="h" fact="0.025"/>
          <dgm:constr type="l" for="ch" forName="text_8" refType="w" fact="0.5318"/>
          <dgm:constr type="t" for="ch" forName="text_8" refType="h" fact="0.4546"/>
          <dgm:constr type="w" for="ch" forName="text_8" refType="w" fact="0.1098"/>
          <dgm:constr type="h" for="ch" forName="text_8" refType="h" fact="0.2089"/>
          <dgm:constr type="l" for="ch" forName="text_accent_8" refType="w" fact="0.5577"/>
          <dgm:constr type="t" for="ch" forName="text_accent_8" refType="h" fact="0.6342"/>
          <dgm:constr type="w" for="ch" forName="text_accent_8" refType="w" fact="0.0132"/>
          <dgm:constr type="h" for="ch" forName="text_accent_8" refType="h" fact="0.025"/>
          <dgm:constr type="l" for="ch" forName="image_9" refType="w" fact="0.5318"/>
          <dgm:constr type="t" for="ch" forName="image_9" refType="h" fact="0.2301"/>
          <dgm:constr type="w" for="ch" forName="image_9" refType="w" fact="0.1098"/>
          <dgm:constr type="h" for="ch" forName="image_9" refType="h" fact="0.2089"/>
          <dgm:constr type="l" for="ch" forName="image_accent_9" refType="w" fact="0.6031"/>
          <dgm:constr type="t" for="ch" forName="image_accent_9" refType="h" fact="0.2357"/>
          <dgm:constr type="w" for="ch" forName="image_accent_9" refType="w" fact="0.0132"/>
          <dgm:constr type="h" for="ch" forName="image_accent_9" refType="h" fact="0.025"/>
          <dgm:constr type="l" for="ch" forName="text_9" refType="w" fact="0.5305"/>
          <dgm:constr type="t" for="ch" forName="text_9" refType="h" fact="0.0034"/>
          <dgm:constr type="w" for="ch" forName="text_9" refType="w" fact="0.1126"/>
          <dgm:constr type="h" for="ch" forName="text_9" refType="h" fact="0.2141"/>
          <dgm:constr type="l" for="ch" forName="text_accent_9" refType="w" fact="0.6032"/>
          <dgm:constr type="t" for="ch" forName="text_accent_9" refType="h" fact="0.1855"/>
          <dgm:constr type="w" for="ch" forName="text_accent_9" refType="w" fact="0.0132"/>
          <dgm:constr type="h" for="ch" forName="text_accent_9" refType="h" fact="0.025"/>
          <dgm:constr type="l" for="ch" forName="text_10" refType="w" fact="0.267"/>
          <dgm:constr type="t" for="ch" forName="text_10" refType="h" fact="0.5673"/>
          <dgm:constr type="w" for="ch" forName="text_10" refType="w" fact="0.1098"/>
          <dgm:constr type="h" for="ch" forName="text_10" refType="h" fact="0.2089"/>
          <dgm:constr type="l" for="ch" forName="text_accent_10" refType="w" fact="0.2928"/>
          <dgm:constr type="t" for="ch" forName="text_accent_10" refType="h" fact="0.7455"/>
          <dgm:constr type="w" for="ch" forName="text_accent_10" refType="w" fact="0.0132"/>
          <dgm:constr type="h" for="ch" forName="text_accent_10" refType="h" fact="0.025"/>
          <dgm:constr type="l" for="ch" forName="image_10" refType="w" fact="0.1786"/>
          <dgm:constr type="t" for="ch" forName="image_10" refType="h" fact="0.679"/>
          <dgm:constr type="w" for="ch" forName="image_10" refType="w" fact="0.1098"/>
          <dgm:constr type="h" for="ch" forName="image_10" refType="h" fact="0.2089"/>
          <dgm:constr type="l" for="ch" forName="image_accent_10" refType="w" fact="0.2722"/>
          <dgm:constr type="t" for="ch" forName="image_accent_10" refType="h" fact="0.7701"/>
          <dgm:constr type="w" for="ch" forName="image_accent_10" refType="w" fact="0.0132"/>
          <dgm:constr type="h" for="ch" forName="image_accent_10" refType="h" fact="0.025"/>
          <dgm:constr type="l" for="ch" forName="text_11" refType="w" fact="0.4437"/>
          <dgm:constr type="t" for="ch" forName="text_11" refType="h" fact="0.7899"/>
          <dgm:constr type="w" for="ch" forName="text_11" refType="w" fact="0.1098"/>
          <dgm:constr type="h" for="ch" forName="text_11" refType="h" fact="0.2089"/>
          <dgm:constr type="l" for="ch" forName="text_accent_11" refType="w" fact="0.4462"/>
          <dgm:constr type="t" for="ch" forName="text_accent_11" refType="h" fact="0.8819"/>
          <dgm:constr type="w" for="ch" forName="text_accent_11" refType="w" fact="0.0132"/>
          <dgm:constr type="h" for="ch" forName="text_accent_11" refType="h" fact="0.025"/>
          <dgm:constr type="l" for="ch" forName="image_11" refType="w" fact="0.3541"/>
          <dgm:constr type="t" for="ch" forName="image_11" refType="h" fact="0.6767"/>
          <dgm:constr type="w" for="ch" forName="image_11" refType="w" fact="0.1126"/>
          <dgm:constr type="h" for="ch" forName="image_11" refType="h" fact="0.2141"/>
          <dgm:constr type="l" for="ch" forName="image_accent_11" refType="w" fact="0.4268"/>
          <dgm:constr type="t" for="ch" forName="image_accent_11" refType="h" fact="0.8588"/>
          <dgm:constr type="w" for="ch" forName="image_accent_11" refType="w" fact="0.0132"/>
          <dgm:constr type="h" for="ch" forName="image_accent_11" refType="h" fact="0.025"/>
          <dgm:constr type="l" for="ch" forName="image_12" refType="w" fact="0.6201"/>
          <dgm:constr type="t" for="ch" forName="image_12" refType="h" fact="0.5661"/>
          <dgm:constr type="w" for="ch" forName="image_12" refType="w" fact="0.1098"/>
          <dgm:constr type="h" for="ch" forName="image_12" refType="h" fact="0.2089"/>
          <dgm:constr type="l" for="ch" forName="image_accent_12" refType="w" fact="0.646"/>
          <dgm:constr type="t" for="ch" forName="image_accent_12" refType="h" fact="0.7442"/>
          <dgm:constr type="w" for="ch" forName="image_accent_12" refType="w" fact="0.0132"/>
          <dgm:constr type="h" for="ch" forName="image_accent_12" refType="h" fact="0.025"/>
          <dgm:constr type="l" for="ch" forName="text_12" refType="w" fact="0.5318"/>
          <dgm:constr type="t" for="ch" forName="text_12" refType="h" fact="0.6777"/>
          <dgm:constr type="w" for="ch" forName="text_12" refType="w" fact="0.1098"/>
          <dgm:constr type="h" for="ch" forName="text_12" refType="h" fact="0.2089"/>
          <dgm:constr type="l" for="ch" forName="text_accent_12" refType="w" fact="0.6254"/>
          <dgm:constr type="t" for="ch" forName="text_accent_12" refType="h" fact="0.7689"/>
          <dgm:constr type="w" for="ch" forName="text_accent_12" refType="w" fact="0.0132"/>
          <dgm:constr type="h" for="ch" forName="text_accent_12" refType="h" fact="0.025"/>
          <dgm:constr type="l" for="ch" forName="text_13" refType="w" fact="0.6206"/>
          <dgm:constr type="t" for="ch" forName="text_13" refType="h" fact="0.3422"/>
          <dgm:constr type="w" for="ch" forName="text_13" refType="w" fact="0.1098"/>
          <dgm:constr type="h" for="ch" forName="text_13" refType="h" fact="0.2089"/>
          <dgm:constr type="l" for="ch" forName="text_accent_13" refType="w" fact="0.692"/>
          <dgm:constr type="t" for="ch" forName="text_accent_13" refType="h" fact="0.3479"/>
          <dgm:constr type="w" for="ch" forName="text_accent_13" refType="w" fact="0.0132"/>
          <dgm:constr type="h" for="ch" forName="text_accent_13" refType="h" fact="0.025"/>
          <dgm:constr type="l" for="ch" forName="image_13" refType="w" fact="0.6193"/>
          <dgm:constr type="t" for="ch" forName="image_13" refType="h" fact="0.1156"/>
          <dgm:constr type="w" for="ch" forName="image_13" refType="w" fact="0.1126"/>
          <dgm:constr type="h" for="ch" forName="image_13" refType="h" fact="0.2141"/>
          <dgm:constr type="l" for="ch" forName="image_accent_13" refType="w" fact="0.692"/>
          <dgm:constr type="t" for="ch" forName="image_accent_13" refType="h" fact="0.2977"/>
          <dgm:constr type="w" for="ch" forName="image_accent_13" refType="w" fact="0.0132"/>
          <dgm:constr type="h" for="ch" forName="image_accent_13" refType="h" fact="0.025"/>
          <dgm:constr type="l" for="ch" forName="text_14" refType="w" fact="0.7095"/>
          <dgm:constr type="t" for="ch" forName="text_14" refType="h" fact="0.6771"/>
          <dgm:constr type="w" for="ch" forName="text_14" refType="w" fact="0.1098"/>
          <dgm:constr type="h" for="ch" forName="text_14" refType="h" fact="0.2089"/>
          <dgm:constr type="l" for="ch" forName="text_accent_14" refType="w" fact="0.7809"/>
          <dgm:constr type="t" for="ch" forName="text_accent_14" refType="h" fact="0.6827"/>
          <dgm:constr type="w" for="ch" forName="text_accent_14" refType="w" fact="0.0132"/>
          <dgm:constr type="h" for="ch" forName="text_accent_14" refType="h" fact="0.025"/>
          <dgm:constr type="l" for="ch" forName="image_14" refType="w" fact="0.7088"/>
          <dgm:constr type="t" for="ch" forName="image_14" refType="h" fact="0.4505"/>
          <dgm:constr type="w" for="ch" forName="image_14" refType="w" fact="0.1126"/>
          <dgm:constr type="h" for="ch" forName="image_14" refType="h" fact="0.2141"/>
          <dgm:constr type="l" for="ch" forName="image_accent_14" refType="w" fact="0.7814"/>
          <dgm:constr type="t" for="ch" forName="image_accent_14" refType="h" fact="0.6326"/>
          <dgm:constr type="w" for="ch" forName="image_accent_14" refType="w" fact="0.0132"/>
          <dgm:constr type="h" for="ch" forName="image_accent_14" refType="h" fact="0.025"/>
          <dgm:constr type="l" for="ch" forName="text_15" refType="w" fact="0.7097"/>
          <dgm:constr type="t" for="ch" forName="text_15" refType="h" fact="0.2283"/>
          <dgm:constr type="w" for="ch" forName="text_15" refType="w" fact="0.1098"/>
          <dgm:constr type="h" for="ch" forName="text_15" refType="h" fact="0.2089"/>
          <dgm:constr type="l" for="ch" forName="text_accent_15" refType="w" fact="0.781"/>
          <dgm:constr type="t" for="ch" forName="text_accent_15" refType="h" fact="0.234"/>
          <dgm:constr type="w" for="ch" forName="text_accent_15" refType="w" fact="0.0132"/>
          <dgm:constr type="h" for="ch" forName="text_accent_15" refType="h" fact="0.025"/>
          <dgm:constr type="l" for="ch" forName="image_15" refType="w" fact="0.7084"/>
          <dgm:constr type="t" for="ch" forName="image_15" refType="h" fact="0.0017"/>
          <dgm:constr type="w" for="ch" forName="image_15" refType="w" fact="0.1126"/>
          <dgm:constr type="h" for="ch" forName="image_15" refType="h" fact="0.2141"/>
          <dgm:constr type="l" for="ch" forName="image_accent_15" refType="w" fact="0.781"/>
          <dgm:constr type="t" for="ch" forName="image_accent_15" refType="h" fact="0.1838"/>
          <dgm:constr type="w" for="ch" forName="image_accent_15" refType="w" fact="0.0132"/>
          <dgm:constr type="h" for="ch" forName="image_accent_15" refType="h" fact="0.025"/>
          <dgm:constr type="l" for="ch" forName="text_16" refType="w" fact="0.7991"/>
          <dgm:constr type="t" for="ch" forName="text_16" refType="h" fact="0.789"/>
          <dgm:constr type="w" for="ch" forName="text_16" refType="w" fact="0.1098"/>
          <dgm:constr type="h" for="ch" forName="text_16" refType="h" fact="0.2089"/>
          <dgm:constr type="l" for="ch" forName="text_accent_16" refType="w" fact="0.8705"/>
          <dgm:constr type="t" for="ch" forName="text_accent_16" refType="h" fact="0.7946"/>
          <dgm:constr type="w" for="ch" forName="text_accent_16" refType="w" fact="0.0132"/>
          <dgm:constr type="h" for="ch" forName="text_accent_16" refType="h" fact="0.025"/>
          <dgm:constr type="l" for="ch" forName="image_16" refType="w" fact="0.7978"/>
          <dgm:constr type="t" for="ch" forName="image_16" refType="h" fact="0.5623"/>
          <dgm:constr type="w" for="ch" forName="image_16" refType="w" fact="0.1126"/>
          <dgm:constr type="h" for="ch" forName="image_16" refType="h" fact="0.2141"/>
          <dgm:constr type="l" for="ch" forName="image_accent_16" refType="w" fact="0.8705"/>
          <dgm:constr type="t" for="ch" forName="image_accent_16" refType="h" fact="0.7444"/>
          <dgm:constr type="w" for="ch" forName="image_accent_16" refType="w" fact="0.0132"/>
          <dgm:constr type="h" for="ch" forName="image_accent_16" refType="h" fact="0.025"/>
          <dgm:constr type="l" for="ch" forName="text_17" refType="w" fact="0.7992"/>
          <dgm:constr type="t" for="ch" forName="text_17" refType="h" fact="0.3395"/>
          <dgm:constr type="w" for="ch" forName="text_17" refType="w" fact="0.1098"/>
          <dgm:constr type="h" for="ch" forName="text_17" refType="h" fact="0.2089"/>
          <dgm:constr type="l" for="ch" forName="text_accent_17" refType="w" fact="0.8706"/>
          <dgm:constr type="t" for="ch" forName="text_accent_17" refType="h" fact="0.3452"/>
          <dgm:constr type="w" for="ch" forName="text_accent_17" refType="w" fact="0.0132"/>
          <dgm:constr type="h" for="ch" forName="text_accent_17" refType="h" fact="0.025"/>
          <dgm:constr type="l" for="ch" forName="image_17" refType="w" fact="0.798"/>
          <dgm:constr type="t" for="ch" forName="image_17" refType="h" fact="0.1129"/>
          <dgm:constr type="w" for="ch" forName="image_17" refType="w" fact="0.1126"/>
          <dgm:constr type="h" for="ch" forName="image_17" refType="h" fact="0.2141"/>
          <dgm:constr type="l" for="ch" forName="image_accent_17" refType="w" fact="0.8706"/>
          <dgm:constr type="t" for="ch" forName="image_accent_17" refType="h" fact="0.295"/>
          <dgm:constr type="w" for="ch" forName="image_accent_17" refType="w" fact="0.0132"/>
          <dgm:constr type="h" for="ch" forName="image_accent_17" refType="h" fact="0.025"/>
          <dgm:constr type="l" for="ch" forName="image_18" refType="w" fact="0.8887"/>
          <dgm:constr type="t" for="ch" forName="image_18" refType="h" fact="0.677"/>
          <dgm:constr type="w" for="ch" forName="image_18" refType="w" fact="0.1098"/>
          <dgm:constr type="h" for="ch" forName="image_18" refType="h" fact="0.2089"/>
          <dgm:constr type="l" for="ch" forName="image_accent_18" refType="w" fact="0.9601"/>
          <dgm:constr type="t" for="ch" forName="image_accent_18" refType="h" fact="0.6826"/>
          <dgm:constr type="w" for="ch" forName="image_accent_18" refType="w" fact="0.0132"/>
          <dgm:constr type="h" for="ch" forName="image_accent_18" refType="h" fact="0.025"/>
          <dgm:constr type="l" for="ch" forName="text_18" refType="w" fact="0.8874"/>
          <dgm:constr type="t" for="ch" forName="text_18" refType="h" fact="0.4504"/>
          <dgm:constr type="w" for="ch" forName="text_18" refType="w" fact="0.1126"/>
          <dgm:constr type="h" for="ch" forName="text_18" refType="h" fact="0.2141"/>
          <dgm:constr type="l" for="ch" forName="text_accent_18" refType="w" fact="0.9601"/>
          <dgm:constr type="t" for="ch" forName="text_accent_18" refType="h" fact="0.6325"/>
          <dgm:constr type="w" for="ch" forName="text_accent_18" refType="w" fact="0.0132"/>
          <dgm:constr type="h" for="ch" forName="text_accent_18" refType="h" fact="0.025"/>
          <dgm:constr type="l" for="ch" forName="text_19" refType="w" fact="0.8887"/>
          <dgm:constr type="t" for="ch" forName="text_19" refType="h" fact="0.2266"/>
          <dgm:constr type="w" for="ch" forName="text_19" refType="w" fact="0.1098"/>
          <dgm:constr type="h" for="ch" forName="text_19" refType="h" fact="0.2089"/>
          <dgm:constr type="l" for="ch" forName="text_accent_19" refType="w" fact="0.96"/>
          <dgm:constr type="t" for="ch" forName="text_accent_19" refType="h" fact="0.2323"/>
          <dgm:constr type="w" for="ch" forName="text_accent_19" refType="w" fact="0.0132"/>
          <dgm:constr type="h" for="ch" forName="text_accent_19" refType="h" fact="0.025"/>
          <dgm:constr type="l" for="ch" forName="image_19" refType="w" fact="0.8874"/>
          <dgm:constr type="t" for="ch" forName="image_19" refType="h" fact="0"/>
          <dgm:constr type="w" for="ch" forName="image_19" refType="w" fact="0.1126"/>
          <dgm:constr type="h" for="ch" forName="image_19" refType="h" fact="0.2141"/>
          <dgm:constr type="l" for="ch" forName="image_accent_19" refType="w" fact="0.9601"/>
          <dgm:constr type="t" for="ch" forName="image_accent_19" refType="h" fact="0.1821"/>
          <dgm:constr type="w" for="ch" forName="image_accent_19" refType="w" fact="0.0132"/>
          <dgm:constr type="h" for="ch" forName="image_accent_19" refType="h" fact="0.025"/>
          <dgm:constr type="l" for="ch" forName="image_20" refType="w" fact="0.0896"/>
          <dgm:constr type="t" for="ch" forName="image_20" refType="h" fact="0.7911"/>
          <dgm:constr type="w" for="ch" forName="image_20" refType="w" fact="0.1098"/>
          <dgm:constr type="h" for="ch" forName="image_20" refType="h" fact="0.2089"/>
          <dgm:constr type="l" for="ch" forName="image_accent_20" refType="w" fact="0.0921"/>
          <dgm:constr type="t" for="ch" forName="image_accent_20" refType="h" fact="0.883"/>
          <dgm:constr type="w" for="ch" forName="image_accent_20" refType="w" fact="0.0132"/>
          <dgm:constr type="h" for="ch" forName="image_accent_20" refType="h" fact="0.025"/>
          <dgm:constr type="l" for="ch" forName="text_20" refType="w" fact="0"/>
          <dgm:constr type="t" for="ch" forName="text_20" refType="h" fact="0.6779"/>
          <dgm:constr type="w" for="ch" forName="text_20" refType="w" fact="0.1126"/>
          <dgm:constr type="h" for="ch" forName="text_20" refType="h" fact="0.2141"/>
          <dgm:constr type="l" for="ch" forName="text_accent_20" refType="w" fact="0.0727"/>
          <dgm:constr type="t" for="ch" forName="text_accent_20" refType="h" fact="0.86"/>
          <dgm:constr type="w" for="ch" forName="text_accent_20" refType="w" fact="0.0132"/>
          <dgm:constr type="h" for="ch" forName="text_accent_20" refType="h" fact="0.025"/>
        </dgm:constrLst>
      </dgm:if>
      <dgm:else name="Name22">
        <dgm:alg type="composite">
          <dgm:param type="ar" val="2.4035"/>
        </dgm:alg>
        <dgm:constrLst>
          <dgm:constr type="primFontSz" for="des" ptType="node" op="equ" val="65"/>
          <dgm:constr type="l" for="ch" forName="text_1" refType="w" fact="0.0837"/>
          <dgm:constr type="t" for="ch" forName="text_1" refType="h" fact="0.3428"/>
          <dgm:constr type="w" for="ch" forName="text_1" refType="w" fact="0.1008"/>
          <dgm:constr type="h" for="ch" forName="text_1" refType="h" fact="0.2089"/>
          <dgm:constr type="l" for="ch" forName="text_accent_1" refType="w" fact="0.086"/>
          <dgm:constr type="t" for="ch" forName="text_accent_1" refType="h" fact="0.4347"/>
          <dgm:constr type="w" for="ch" forName="text_accent_1" refType="w" fact="0.0121"/>
          <dgm:constr type="h" for="ch" forName="text_accent_1" refType="h" fact="0.025"/>
          <dgm:constr type="l" for="ch" forName="image_1" refType="w" fact="0.0015"/>
          <dgm:constr type="t" for="ch" forName="image_1" refType="h" fact="0.2295"/>
          <dgm:constr type="w" for="ch" forName="image_1" refType="w" fact="0.1033"/>
          <dgm:constr type="h" for="ch" forName="image_1" refType="h" fact="0.2141"/>
          <dgm:constr type="l" for="ch" forName="image_accent_1" refType="w" fact="0.0682"/>
          <dgm:constr type="t" for="ch" forName="image_accent_1" refType="h" fact="0.4116"/>
          <dgm:constr type="w" for="ch" forName="image_accent_1" refType="w" fact="0.0121"/>
          <dgm:constr type="h" for="ch" forName="image_accent_1" refType="h" fact="0.025"/>
          <dgm:constr type="l" for="ch" forName="image_2" refType="w" fact="0.2455"/>
          <dgm:constr type="t" for="ch" forName="image_2" refType="h" fact="0.3428"/>
          <dgm:constr type="w" for="ch" forName="image_2" refType="w" fact="0.1008"/>
          <dgm:constr type="h" for="ch" forName="image_2" refType="h" fact="0.2089"/>
          <dgm:constr type="l" for="ch" forName="image_accent_2" refType="w" fact="0.2477"/>
          <dgm:constr type="t" for="ch" forName="image_accent_2" refType="h" fact="0.4347"/>
          <dgm:constr type="w" for="ch" forName="image_accent_2" refType="w" fact="0.0121"/>
          <dgm:constr type="h" for="ch" forName="image_accent_2" refType="h" fact="0.025"/>
          <dgm:constr type="l" for="ch" forName="text_2" refType="w" fact="0.1632"/>
          <dgm:constr type="t" for="ch" forName="text_2" refType="h" fact="0.2295"/>
          <dgm:constr type="w" for="ch" forName="text_2" refType="w" fact="0.1033"/>
          <dgm:constr type="h" for="ch" forName="text_2" refType="h" fact="0.2141"/>
          <dgm:constr type="l" for="ch" forName="text_accent_2" refType="w" fact="0.2299"/>
          <dgm:constr type="t" for="ch" forName="text_accent_2" refType="h" fact="0.4116"/>
          <dgm:constr type="w" for="ch" forName="text_accent_2" refType="w" fact="0.0121"/>
          <dgm:constr type="h" for="ch" forName="text_accent_2" refType="h" fact="0.025"/>
          <dgm:constr type="l" for="ch" forName="text_3" refType="w" fact="0.0837"/>
          <dgm:constr type="t" for="ch" forName="text_3" refType="h" fact="0.1221"/>
          <dgm:constr type="w" for="ch" forName="text_3" refType="w" fact="0.1008"/>
          <dgm:constr type="h" for="ch" forName="text_3" refType="h" fact="0.2089"/>
          <dgm:constr type="l" for="ch" forName="text_accent_3" refType="w" fact="0.1492"/>
          <dgm:constr type="t" for="ch" forName="text_accent_3" refType="h" fact="0.1277"/>
          <dgm:constr type="w" for="ch" forName="text_accent_3" refType="w" fact="0.0121"/>
          <dgm:constr type="h" for="ch" forName="text_accent_3" refType="h" fact="0.025"/>
          <dgm:constr type="l" for="ch" forName="image_3" refType="w" fact="0.1632"/>
          <dgm:constr type="t" for="ch" forName="image_3" refType="h" fact="0.0065"/>
          <dgm:constr type="w" for="ch" forName="image_3" refType="w" fact="0.1033"/>
          <dgm:constr type="h" for="ch" forName="image_3" refType="h" fact="0.2141"/>
          <dgm:constr type="l" for="ch" forName="image_accent_3" refType="w" fact="0.1675"/>
          <dgm:constr type="t" for="ch" forName="image_accent_3" refType="h" fact="0.0985"/>
          <dgm:constr type="w" for="ch" forName="image_accent_3" refType="w" fact="0.0121"/>
          <dgm:constr type="h" for="ch" forName="image_accent_3" refType="h" fact="0.025"/>
          <dgm:constr type="l" for="ch" forName="text_4" refType="w" fact="0.2453"/>
          <dgm:constr type="t" for="ch" forName="text_4" refType="h" fact="0.1204"/>
          <dgm:constr type="w" for="ch" forName="text_4" refType="w" fact="0.1008"/>
          <dgm:constr type="h" for="ch" forName="text_4" refType="h" fact="0.2089"/>
          <dgm:constr type="l" for="ch" forName="text_accent_4" refType="w" fact="0.332"/>
          <dgm:constr type="t" for="ch" forName="text_accent_4" refType="h" fact="0.2112"/>
          <dgm:constr type="w" for="ch" forName="text_accent_4" refType="w" fact="0.0121"/>
          <dgm:constr type="h" for="ch" forName="text_accent_4" refType="h" fact="0.025"/>
          <dgm:constr type="l" for="ch" forName="image_4" refType="w" fact="0.3262"/>
          <dgm:constr type="t" for="ch" forName="image_4" refType="h" fact="0.2311"/>
          <dgm:constr type="w" for="ch" forName="image_4" refType="w" fact="0.1008"/>
          <dgm:constr type="h" for="ch" forName="image_4" refType="h" fact="0.2089"/>
          <dgm:constr type="l" for="ch" forName="image_accent_4" refType="w" fact="0.3493"/>
          <dgm:constr type="t" for="ch" forName="image_accent_4" refType="h" fact="0.2353"/>
          <dgm:constr type="w" for="ch" forName="image_accent_4" refType="w" fact="0.0121"/>
          <dgm:constr type="h" for="ch" forName="image_accent_4" refType="h" fact="0.025"/>
          <dgm:constr type="l" for="ch" forName="text_5" refType="w" fact="0.3261"/>
          <dgm:constr type="t" for="ch" forName="text_5" refType="h" fact="0.0086"/>
          <dgm:constr type="w" for="ch" forName="text_5" refType="w" fact="0.1008"/>
          <dgm:constr type="h" for="ch" forName="text_5" refType="h" fact="0.2089"/>
          <dgm:constr type="l" for="ch" forName="text_accent_5" refType="w" fact="0.4128"/>
          <dgm:constr type="t" for="ch" forName="text_accent_5" refType="h" fact="0.0988"/>
          <dgm:constr type="w" for="ch" forName="text_accent_5" refType="w" fact="0.0121"/>
          <dgm:constr type="h" for="ch" forName="text_accent_5" refType="h" fact="0.025"/>
          <dgm:constr type="l" for="ch" forName="image_5" refType="w" fact="0.4069"/>
          <dgm:constr type="t" for="ch" forName="image_5" refType="h" fact="0.1187"/>
          <dgm:constr type="w" for="ch" forName="image_5" refType="w" fact="0.1008"/>
          <dgm:constr type="h" for="ch" forName="image_5" refType="h" fact="0.2089"/>
          <dgm:constr type="l" for="ch" forName="image_accent_5" refType="w" fact="0.43"/>
          <dgm:constr type="t" for="ch" forName="image_accent_5" refType="h" fact="0.1228"/>
          <dgm:constr type="w" for="ch" forName="image_accent_5" refType="w" fact="0.0121"/>
          <dgm:constr type="h" for="ch" forName="image_accent_5" refType="h" fact="0.025"/>
          <dgm:constr type="l" for="ch" forName="text_6" refType="w" fact="0.4073"/>
          <dgm:constr type="t" for="ch" forName="text_6" refType="h" fact="0.342"/>
          <dgm:constr type="w" for="ch" forName="text_6" refType="w" fact="0.1008"/>
          <dgm:constr type="h" for="ch" forName="text_6" refType="h" fact="0.2089"/>
          <dgm:constr type="l" for="ch" forName="text_accent_6" refType="w" fact="0.431"/>
          <dgm:constr type="t" for="ch" forName="text_accent_6" refType="h" fact="0.5202"/>
          <dgm:constr type="w" for="ch" forName="text_accent_6" refType="w" fact="0.0121"/>
          <dgm:constr type="h" for="ch" forName="text_accent_6" refType="h" fact="0.025"/>
          <dgm:constr type="l" for="ch" forName="image_6" refType="w" fact="0.3262"/>
          <dgm:constr type="t" for="ch" forName="image_6" refType="h" fact="0.4537"/>
          <dgm:constr type="w" for="ch" forName="image_6" refType="w" fact="0.1008"/>
          <dgm:constr type="h" for="ch" forName="image_6" refType="h" fact="0.2089"/>
          <dgm:constr type="l" for="ch" forName="image_accent_6" refType="w" fact="0.4121"/>
          <dgm:constr type="t" for="ch" forName="image_accent_6" refType="h" fact="0.5448"/>
          <dgm:constr type="w" for="ch" forName="image_accent_6" refType="w" fact="0.0121"/>
          <dgm:constr type="h" for="ch" forName="image_accent_6" refType="h" fact="0.025"/>
          <dgm:constr type="l" for="ch" forName="image_7" refType="w" fact="0.0832"/>
          <dgm:constr type="t" for="ch" forName="image_7" refType="h" fact="0.5669"/>
          <dgm:constr type="w" for="ch" forName="image_7" refType="w" fact="0.1008"/>
          <dgm:constr type="h" for="ch" forName="image_7" refType="h" fact="0.2089"/>
          <dgm:constr type="l" for="ch" forName="image_accent_7" refType="w" fact="0.1487"/>
          <dgm:constr type="t" for="ch" forName="image_accent_7" refType="h" fact="0.5726"/>
          <dgm:constr type="w" for="ch" forName="image_accent_7" refType="w" fact="0.0121"/>
          <dgm:constr type="h" for="ch" forName="image_accent_7" refType="h" fact="0.025"/>
          <dgm:constr type="l" for="ch" forName="text_7" refType="w" fact="0.1634"/>
          <dgm:constr type="t" for="ch" forName="text_7" refType="h" fact="0.4529"/>
          <dgm:constr type="w" for="ch" forName="text_7" refType="w" fact="0.1033"/>
          <dgm:constr type="h" for="ch" forName="text_7" refType="h" fact="0.2141"/>
          <dgm:constr type="l" for="ch" forName="text_accent_7" refType="w" fact="0.1677"/>
          <dgm:constr type="t" for="ch" forName="text_accent_7" refType="h" fact="0.5449"/>
          <dgm:constr type="w" for="ch" forName="text_accent_7" refType="w" fact="0.0121"/>
          <dgm:constr type="h" for="ch" forName="text_accent_7" refType="h" fact="0.025"/>
          <dgm:constr type="l" for="ch" forName="image_8" refType="w" fact="0.4068"/>
          <dgm:constr type="t" for="ch" forName="image_8" refType="h" fact="0.5673"/>
          <dgm:constr type="w" for="ch" forName="image_8" refType="w" fact="0.1008"/>
          <dgm:constr type="h" for="ch" forName="image_8" refType="h" fact="0.2089"/>
          <dgm:constr type="l" for="ch" forName="image_accent_8" refType="w" fact="0.4935"/>
          <dgm:constr type="t" for="ch" forName="image_accent_8" refType="h" fact="0.6581"/>
          <dgm:constr type="w" for="ch" forName="image_accent_8" refType="w" fact="0.0121"/>
          <dgm:constr type="h" for="ch" forName="image_accent_8" refType="h" fact="0.025"/>
          <dgm:constr type="l" for="ch" forName="text_8" refType="w" fact="0.488"/>
          <dgm:constr type="t" for="ch" forName="text_8" refType="h" fact="0.4546"/>
          <dgm:constr type="w" for="ch" forName="text_8" refType="w" fact="0.1008"/>
          <dgm:constr type="h" for="ch" forName="text_8" refType="h" fact="0.2089"/>
          <dgm:constr type="l" for="ch" forName="text_accent_8" refType="w" fact="0.5118"/>
          <dgm:constr type="t" for="ch" forName="text_accent_8" refType="h" fact="0.6342"/>
          <dgm:constr type="w" for="ch" forName="text_accent_8" refType="w" fact="0.0121"/>
          <dgm:constr type="h" for="ch" forName="text_accent_8" refType="h" fact="0.025"/>
          <dgm:constr type="l" for="ch" forName="image_9" refType="w" fact="0.488"/>
          <dgm:constr type="t" for="ch" forName="image_9" refType="h" fact="0.2301"/>
          <dgm:constr type="w" for="ch" forName="image_9" refType="w" fact="0.1008"/>
          <dgm:constr type="h" for="ch" forName="image_9" refType="h" fact="0.2089"/>
          <dgm:constr type="l" for="ch" forName="image_accent_9" refType="w" fact="0.5535"/>
          <dgm:constr type="t" for="ch" forName="image_accent_9" refType="h" fact="0.2357"/>
          <dgm:constr type="w" for="ch" forName="image_accent_9" refType="w" fact="0.0121"/>
          <dgm:constr type="h" for="ch" forName="image_accent_9" refType="h" fact="0.025"/>
          <dgm:constr type="l" for="ch" forName="text_9" refType="w" fact="0.4868"/>
          <dgm:constr type="t" for="ch" forName="text_9" refType="h" fact="0.0034"/>
          <dgm:constr type="w" for="ch" forName="text_9" refType="w" fact="0.1033"/>
          <dgm:constr type="h" for="ch" forName="text_9" refType="h" fact="0.2141"/>
          <dgm:constr type="l" for="ch" forName="text_accent_9" refType="w" fact="0.5535"/>
          <dgm:constr type="t" for="ch" forName="text_accent_9" refType="h" fact="0.1855"/>
          <dgm:constr type="w" for="ch" forName="text_accent_9" refType="w" fact="0.0121"/>
          <dgm:constr type="h" for="ch" forName="text_accent_9" refType="h" fact="0.025"/>
          <dgm:constr type="l" for="ch" forName="text_10" refType="w" fact="0.245"/>
          <dgm:constr type="t" for="ch" forName="text_10" refType="h" fact="0.5673"/>
          <dgm:constr type="w" for="ch" forName="text_10" refType="w" fact="0.1008"/>
          <dgm:constr type="h" for="ch" forName="text_10" refType="h" fact="0.2089"/>
          <dgm:constr type="l" for="ch" forName="text_accent_10" refType="w" fact="0.2687"/>
          <dgm:constr type="t" for="ch" forName="text_accent_10" refType="h" fact="0.7455"/>
          <dgm:constr type="w" for="ch" forName="text_accent_10" refType="w" fact="0.0121"/>
          <dgm:constr type="h" for="ch" forName="text_accent_10" refType="h" fact="0.025"/>
          <dgm:constr type="l" for="ch" forName="image_10" refType="w" fact="0.1639"/>
          <dgm:constr type="t" for="ch" forName="image_10" refType="h" fact="0.679"/>
          <dgm:constr type="w" for="ch" forName="image_10" refType="w" fact="0.1008"/>
          <dgm:constr type="h" for="ch" forName="image_10" refType="h" fact="0.2089"/>
          <dgm:constr type="l" for="ch" forName="image_accent_10" refType="w" fact="0.2498"/>
          <dgm:constr type="t" for="ch" forName="image_accent_10" refType="h" fact="0.7701"/>
          <dgm:constr type="w" for="ch" forName="image_accent_10" refType="w" fact="0.0121"/>
          <dgm:constr type="h" for="ch" forName="image_accent_10" refType="h" fact="0.025"/>
          <dgm:constr type="l" for="ch" forName="text_11" refType="w" fact="0.4072"/>
          <dgm:constr type="t" for="ch" forName="text_11" refType="h" fact="0.7899"/>
          <dgm:constr type="w" for="ch" forName="text_11" refType="w" fact="0.1008"/>
          <dgm:constr type="h" for="ch" forName="text_11" refType="h" fact="0.2089"/>
          <dgm:constr type="l" for="ch" forName="text_accent_11" refType="w" fact="0.4094"/>
          <dgm:constr type="t" for="ch" forName="text_accent_11" refType="h" fact="0.8819"/>
          <dgm:constr type="w" for="ch" forName="text_accent_11" refType="w" fact="0.0121"/>
          <dgm:constr type="h" for="ch" forName="text_accent_11" refType="h" fact="0.025"/>
          <dgm:constr type="l" for="ch" forName="image_11" refType="w" fact="0.3249"/>
          <dgm:constr type="t" for="ch" forName="image_11" refType="h" fact="0.6767"/>
          <dgm:constr type="w" for="ch" forName="image_11" refType="w" fact="0.1033"/>
          <dgm:constr type="h" for="ch" forName="image_11" refType="h" fact="0.2141"/>
          <dgm:constr type="l" for="ch" forName="image_accent_11" refType="w" fact="0.3916"/>
          <dgm:constr type="t" for="ch" forName="image_accent_11" refType="h" fact="0.8588"/>
          <dgm:constr type="w" for="ch" forName="image_accent_11" refType="w" fact="0.0121"/>
          <dgm:constr type="h" for="ch" forName="image_accent_11" refType="h" fact="0.025"/>
          <dgm:constr type="l" for="ch" forName="image_12" refType="w" fact="0.569"/>
          <dgm:constr type="t" for="ch" forName="image_12" refType="h" fact="0.5661"/>
          <dgm:constr type="w" for="ch" forName="image_12" refType="w" fact="0.1008"/>
          <dgm:constr type="h" for="ch" forName="image_12" refType="h" fact="0.2089"/>
          <dgm:constr type="l" for="ch" forName="image_accent_12" refType="w" fact="0.5928"/>
          <dgm:constr type="t" for="ch" forName="image_accent_12" refType="h" fact="0.7442"/>
          <dgm:constr type="w" for="ch" forName="image_accent_12" refType="w" fact="0.0121"/>
          <dgm:constr type="h" for="ch" forName="image_accent_12" refType="h" fact="0.025"/>
          <dgm:constr type="l" for="ch" forName="text_12" refType="w" fact="0.488"/>
          <dgm:constr type="t" for="ch" forName="text_12" refType="h" fact="0.6777"/>
          <dgm:constr type="w" for="ch" forName="text_12" refType="w" fact="0.1008"/>
          <dgm:constr type="h" for="ch" forName="text_12" refType="h" fact="0.2089"/>
          <dgm:constr type="l" for="ch" forName="text_accent_12" refType="w" fact="0.5739"/>
          <dgm:constr type="t" for="ch" forName="text_accent_12" refType="h" fact="0.7689"/>
          <dgm:constr type="w" for="ch" forName="text_accent_12" refType="w" fact="0.0121"/>
          <dgm:constr type="h" for="ch" forName="text_accent_12" refType="h" fact="0.025"/>
          <dgm:constr type="l" for="ch" forName="text_13" refType="w" fact="0.5695"/>
          <dgm:constr type="t" for="ch" forName="text_13" refType="h" fact="0.3422"/>
          <dgm:constr type="w" for="ch" forName="text_13" refType="w" fact="0.1008"/>
          <dgm:constr type="h" for="ch" forName="text_13" refType="h" fact="0.2089"/>
          <dgm:constr type="l" for="ch" forName="text_accent_13" refType="w" fact="0.635"/>
          <dgm:constr type="t" for="ch" forName="text_accent_13" refType="h" fact="0.3479"/>
          <dgm:constr type="w" for="ch" forName="text_accent_13" refType="w" fact="0.0121"/>
          <dgm:constr type="h" for="ch" forName="text_accent_13" refType="h" fact="0.025"/>
          <dgm:constr type="l" for="ch" forName="image_13" refType="w" fact="0.5683"/>
          <dgm:constr type="t" for="ch" forName="image_13" refType="h" fact="0.1156"/>
          <dgm:constr type="w" for="ch" forName="image_13" refType="w" fact="0.1033"/>
          <dgm:constr type="h" for="ch" forName="image_13" refType="h" fact="0.2141"/>
          <dgm:constr type="l" for="ch" forName="image_accent_13" refType="w" fact="0.635"/>
          <dgm:constr type="t" for="ch" forName="image_accent_13" refType="h" fact="0.2977"/>
          <dgm:constr type="w" for="ch" forName="image_accent_13" refType="w" fact="0.0121"/>
          <dgm:constr type="h" for="ch" forName="image_accent_13" refType="h" fact="0.025"/>
          <dgm:constr type="l" for="ch" forName="text_14" refType="w" fact="0.6511"/>
          <dgm:constr type="t" for="ch" forName="text_14" refType="h" fact="0.6771"/>
          <dgm:constr type="w" for="ch" forName="text_14" refType="w" fact="0.1008"/>
          <dgm:constr type="h" for="ch" forName="text_14" refType="h" fact="0.2089"/>
          <dgm:constr type="l" for="ch" forName="text_accent_14" refType="w" fact="0.7166"/>
          <dgm:constr type="t" for="ch" forName="text_accent_14" refType="h" fact="0.6827"/>
          <dgm:constr type="w" for="ch" forName="text_accent_14" refType="w" fact="0.0121"/>
          <dgm:constr type="h" for="ch" forName="text_accent_14" refType="h" fact="0.025"/>
          <dgm:constr type="l" for="ch" forName="image_14" refType="w" fact="0.6504"/>
          <dgm:constr type="t" for="ch" forName="image_14" refType="h" fact="0.4505"/>
          <dgm:constr type="w" for="ch" forName="image_14" refType="w" fact="0.1033"/>
          <dgm:constr type="h" for="ch" forName="image_14" refType="h" fact="0.2141"/>
          <dgm:constr type="l" for="ch" forName="image_accent_14" refType="w" fact="0.7171"/>
          <dgm:constr type="t" for="ch" forName="image_accent_14" refType="h" fact="0.6326"/>
          <dgm:constr type="w" for="ch" forName="image_accent_14" refType="w" fact="0.0121"/>
          <dgm:constr type="h" for="ch" forName="image_accent_14" refType="h" fact="0.025"/>
          <dgm:constr type="l" for="ch" forName="text_15" refType="w" fact="0.6512"/>
          <dgm:constr type="t" for="ch" forName="text_15" refType="h" fact="0.2283"/>
          <dgm:constr type="w" for="ch" forName="text_15" refType="w" fact="0.1008"/>
          <dgm:constr type="h" for="ch" forName="text_15" refType="h" fact="0.2089"/>
          <dgm:constr type="l" for="ch" forName="text_accent_15" refType="w" fact="0.7167"/>
          <dgm:constr type="t" for="ch" forName="text_accent_15" refType="h" fact="0.234"/>
          <dgm:constr type="w" for="ch" forName="text_accent_15" refType="w" fact="0.0121"/>
          <dgm:constr type="h" for="ch" forName="text_accent_15" refType="h" fact="0.025"/>
          <dgm:constr type="l" for="ch" forName="image_15" refType="w" fact="0.65"/>
          <dgm:constr type="t" for="ch" forName="image_15" refType="h" fact="0.0017"/>
          <dgm:constr type="w" for="ch" forName="image_15" refType="w" fact="0.1033"/>
          <dgm:constr type="h" for="ch" forName="image_15" refType="h" fact="0.2141"/>
          <dgm:constr type="l" for="ch" forName="image_accent_15" refType="w" fact="0.7167"/>
          <dgm:constr type="t" for="ch" forName="image_accent_15" refType="h" fact="0.1838"/>
          <dgm:constr type="w" for="ch" forName="image_accent_15" refType="w" fact="0.0121"/>
          <dgm:constr type="h" for="ch" forName="image_accent_15" refType="h" fact="0.025"/>
          <dgm:constr type="l" for="ch" forName="text_16" refType="w" fact="0.7333"/>
          <dgm:constr type="t" for="ch" forName="text_16" refType="h" fact="0.789"/>
          <dgm:constr type="w" for="ch" forName="text_16" refType="w" fact="0.1008"/>
          <dgm:constr type="h" for="ch" forName="text_16" refType="h" fact="0.2089"/>
          <dgm:constr type="l" for="ch" forName="text_accent_16" refType="w" fact="0.7988"/>
          <dgm:constr type="t" for="ch" forName="text_accent_16" refType="h" fact="0.7946"/>
          <dgm:constr type="w" for="ch" forName="text_accent_16" refType="w" fact="0.0121"/>
          <dgm:constr type="h" for="ch" forName="text_accent_16" refType="h" fact="0.025"/>
          <dgm:constr type="l" for="ch" forName="image_16" refType="w" fact="0.7321"/>
          <dgm:constr type="t" for="ch" forName="image_16" refType="h" fact="0.5623"/>
          <dgm:constr type="w" for="ch" forName="image_16" refType="w" fact="0.1033"/>
          <dgm:constr type="h" for="ch" forName="image_16" refType="h" fact="0.2141"/>
          <dgm:constr type="l" for="ch" forName="image_accent_16" refType="w" fact="0.7988"/>
          <dgm:constr type="t" for="ch" forName="image_accent_16" refType="h" fact="0.7444"/>
          <dgm:constr type="w" for="ch" forName="image_accent_16" refType="w" fact="0.0121"/>
          <dgm:constr type="h" for="ch" forName="image_accent_16" refType="h" fact="0.025"/>
          <dgm:constr type="l" for="ch" forName="text_17" refType="w" fact="0.7334"/>
          <dgm:constr type="t" for="ch" forName="text_17" refType="h" fact="0.3395"/>
          <dgm:constr type="w" for="ch" forName="text_17" refType="w" fact="0.1008"/>
          <dgm:constr type="h" for="ch" forName="text_17" refType="h" fact="0.2089"/>
          <dgm:constr type="l" for="ch" forName="text_accent_17" refType="w" fact="0.7989"/>
          <dgm:constr type="t" for="ch" forName="text_accent_17" refType="h" fact="0.3452"/>
          <dgm:constr type="w" for="ch" forName="text_accent_17" refType="w" fact="0.0121"/>
          <dgm:constr type="h" for="ch" forName="text_accent_17" refType="h" fact="0.025"/>
          <dgm:constr type="l" for="ch" forName="image_17" refType="w" fact="0.7323"/>
          <dgm:constr type="t" for="ch" forName="image_17" refType="h" fact="0.1129"/>
          <dgm:constr type="w" for="ch" forName="image_17" refType="w" fact="0.1033"/>
          <dgm:constr type="h" for="ch" forName="image_17" refType="h" fact="0.2141"/>
          <dgm:constr type="l" for="ch" forName="image_accent_17" refType="w" fact="0.7989"/>
          <dgm:constr type="t" for="ch" forName="image_accent_17" refType="h" fact="0.295"/>
          <dgm:constr type="w" for="ch" forName="image_accent_17" refType="w" fact="0.0121"/>
          <dgm:constr type="h" for="ch" forName="image_accent_17" refType="h" fact="0.025"/>
          <dgm:constr type="l" for="ch" forName="image_18" refType="w" fact="0.8155"/>
          <dgm:constr type="t" for="ch" forName="image_18" refType="h" fact="0.677"/>
          <dgm:constr type="w" for="ch" forName="image_18" refType="w" fact="0.1008"/>
          <dgm:constr type="h" for="ch" forName="image_18" refType="h" fact="0.2089"/>
          <dgm:constr type="l" for="ch" forName="image_accent_18" refType="w" fact="0.881"/>
          <dgm:constr type="t" for="ch" forName="image_accent_18" refType="h" fact="0.6826"/>
          <dgm:constr type="w" for="ch" forName="image_accent_18" refType="w" fact="0.0121"/>
          <dgm:constr type="h" for="ch" forName="image_accent_18" refType="h" fact="0.025"/>
          <dgm:constr type="l" for="ch" forName="text_18" refType="w" fact="0.8143"/>
          <dgm:constr type="t" for="ch" forName="text_18" refType="h" fact="0.4504"/>
          <dgm:constr type="w" for="ch" forName="text_18" refType="w" fact="0.1033"/>
          <dgm:constr type="h" for="ch" forName="text_18" refType="h" fact="0.2141"/>
          <dgm:constr type="l" for="ch" forName="text_accent_18" refType="w" fact="0.881"/>
          <dgm:constr type="t" for="ch" forName="text_accent_18" refType="h" fact="0.6325"/>
          <dgm:constr type="w" for="ch" forName="text_accent_18" refType="w" fact="0.0121"/>
          <dgm:constr type="h" for="ch" forName="text_accent_18" refType="h" fact="0.025"/>
          <dgm:constr type="l" for="ch" forName="text_19" refType="w" fact="0.8155"/>
          <dgm:constr type="t" for="ch" forName="text_19" refType="h" fact="0.2266"/>
          <dgm:constr type="w" for="ch" forName="text_19" refType="w" fact="0.1008"/>
          <dgm:constr type="h" for="ch" forName="text_19" refType="h" fact="0.2089"/>
          <dgm:constr type="l" for="ch" forName="text_accent_19" refType="w" fact="0.881"/>
          <dgm:constr type="t" for="ch" forName="text_accent_19" refType="h" fact="0.2323"/>
          <dgm:constr type="w" for="ch" forName="text_accent_19" refType="w" fact="0.0121"/>
          <dgm:constr type="h" for="ch" forName="text_accent_19" refType="h" fact="0.025"/>
          <dgm:constr type="l" for="ch" forName="image_19" refType="w" fact="0.8143"/>
          <dgm:constr type="t" for="ch" forName="image_19" refType="h" fact="0"/>
          <dgm:constr type="w" for="ch" forName="image_19" refType="w" fact="0.1033"/>
          <dgm:constr type="h" for="ch" forName="image_19" refType="h" fact="0.2141"/>
          <dgm:constr type="l" for="ch" forName="image_accent_19" refType="w" fact="0.881"/>
          <dgm:constr type="t" for="ch" forName="image_accent_19" refType="h" fact="0.1821"/>
          <dgm:constr type="w" for="ch" forName="image_accent_19" refType="w" fact="0.0121"/>
          <dgm:constr type="h" for="ch" forName="image_accent_19" refType="h" fact="0.025"/>
          <dgm:constr type="l" for="ch" forName="image_20" refType="w" fact="0.0822"/>
          <dgm:constr type="t" for="ch" forName="image_20" refType="h" fact="0.7911"/>
          <dgm:constr type="w" for="ch" forName="image_20" refType="w" fact="0.1008"/>
          <dgm:constr type="h" for="ch" forName="image_20" refType="h" fact="0.2089"/>
          <dgm:constr type="l" for="ch" forName="image_accent_20" refType="w" fact="0.0845"/>
          <dgm:constr type="t" for="ch" forName="image_accent_20" refType="h" fact="0.883"/>
          <dgm:constr type="w" for="ch" forName="image_accent_20" refType="w" fact="0.0121"/>
          <dgm:constr type="h" for="ch" forName="image_accent_20" refType="h" fact="0.025"/>
          <dgm:constr type="l" for="ch" forName="text_20" refType="w" fact="0"/>
          <dgm:constr type="t" for="ch" forName="text_20" refType="h" fact="0.6779"/>
          <dgm:constr type="w" for="ch" forName="text_20" refType="w" fact="0.1033"/>
          <dgm:constr type="h" for="ch" forName="text_20" refType="h" fact="0.2141"/>
          <dgm:constr type="l" for="ch" forName="text_accent_20" refType="w" fact="0.0667"/>
          <dgm:constr type="t" for="ch" forName="text_accent_20" refType="h" fact="0.86"/>
          <dgm:constr type="w" for="ch" forName="text_accent_20" refType="w" fact="0.0121"/>
          <dgm:constr type="h" for="ch" forName="text_accent_20" refType="h" fact="0.025"/>
          <dgm:constr type="l" for="ch" forName="image_21" refType="w" fact="0.8979"/>
          <dgm:constr type="t" for="ch" forName="image_21" refType="h" fact="0.3403"/>
          <dgm:constr type="w" for="ch" forName="image_21" refType="w" fact="0.1008"/>
          <dgm:constr type="h" for="ch" forName="image_21" refType="h" fact="0.2089"/>
          <dgm:constr type="l" for="ch" forName="image_accent_21" refType="w" fact="0.9633"/>
          <dgm:constr type="t" for="ch" forName="image_accent_21" refType="h" fact="0.346"/>
          <dgm:constr type="w" for="ch" forName="image_accent_21" refType="w" fact="0.0121"/>
          <dgm:constr type="h" for="ch" forName="image_accent_21" refType="h" fact="0.025"/>
          <dgm:constr type="l" for="ch" forName="text_21" refType="w" fact="0.8967"/>
          <dgm:constr type="t" for="ch" forName="text_21" refType="h" fact="0.1137"/>
          <dgm:constr type="w" for="ch" forName="text_21" refType="w" fact="0.1033"/>
          <dgm:constr type="h" for="ch" forName="text_21" refType="h" fact="0.2141"/>
          <dgm:constr type="l" for="ch" forName="text_accent_21" refType="w" fact="0.9634"/>
          <dgm:constr type="t" for="ch" forName="text_accent_21" refType="h" fact="0.2958"/>
          <dgm:constr type="w" for="ch" forName="text_accent_21" refType="w" fact="0.0121"/>
          <dgm:constr type="h" for="ch" forName="text_accent_21" refType="h" fact="0.025"/>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889"/>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889"/>
                <dgm:adj idx="2" val="1.1547"/>
              </dgm:adjLst>
            </dgm:shape>
            <dgm:presOf/>
          </dgm:layoutNode>
        </dgm:forEach>
        <dgm:forEach name="imageRepeat" axis="self">
          <dgm:layoutNode name="imageRepeatNode" styleLbl="dkBgShp">
            <dgm:alg type="sp"/>
            <dgm:shape xmlns:r="http://schemas.openxmlformats.org/officeDocument/2006/relationships" type="hexagon" r:blip="" blipPhldr="1">
              <dgm:adjLst>
                <dgm:adj idx="1" val="0.2889"/>
                <dgm:adj idx="2" val="1.1547"/>
              </dgm:adjLst>
            </dgm:shape>
            <dgm:presOf axis="self"/>
          </dgm:layoutNode>
        </dgm:forEach>
      </dgm:forEach>
    </dgm:forEach>
    <dgm:forEach name="Name23" axis="ch" ptType="node" cnt="1">
      <dgm:layoutNode name="text_1">
        <dgm:alg type="sp"/>
        <dgm:shape xmlns:r="http://schemas.openxmlformats.org/officeDocument/2006/relationships" r:blip="">
          <dgm:adjLst/>
        </dgm:shape>
        <dgm:presOf/>
        <dgm:constrLst/>
        <dgm:forEach name="Name24" ref="textRepeat"/>
      </dgm:layoutNode>
      <dgm:layoutNode name="text_accent_1">
        <dgm:alg type="sp"/>
        <dgm:shape xmlns:r="http://schemas.openxmlformats.org/officeDocument/2006/relationships" r:blip="">
          <dgm:adjLst/>
        </dgm:shape>
        <dgm:presOf/>
        <dgm:constrLst/>
        <dgm:forEach name="Name25" ref="accentRepeat"/>
      </dgm:layoutNode>
    </dgm:forEach>
    <dgm:forEach name="Name26" axis="ch" ptType="sibTrans" hideLastTrans="0" cnt="1">
      <dgm:layoutNode name="image_1">
        <dgm:alg type="sp"/>
        <dgm:shape xmlns:r="http://schemas.openxmlformats.org/officeDocument/2006/relationships" r:blip="">
          <dgm:adjLst/>
        </dgm:shape>
        <dgm:presOf/>
        <dgm:constrLst/>
        <dgm:forEach name="Name27" ref="imageRepeat"/>
      </dgm:layoutNode>
      <dgm:layoutNode name="image_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dgm:alg type="sp"/>
        <dgm:shape xmlns:r="http://schemas.openxmlformats.org/officeDocument/2006/relationships" r:blip="">
          <dgm:adjLst/>
        </dgm:shape>
        <dgm:presOf/>
        <dgm:constrLst/>
        <dgm:forEach name="Name30" ref="textRepeat"/>
      </dgm:layoutNode>
      <dgm:layoutNode name="text_accent_2">
        <dgm:alg type="sp"/>
        <dgm:shape xmlns:r="http://schemas.openxmlformats.org/officeDocument/2006/relationships" r:blip="">
          <dgm:adjLst/>
        </dgm:shape>
        <dgm:presOf/>
        <dgm:constrLst/>
        <dgm:forEach name="Name31" ref="accentRepeat"/>
      </dgm:layoutNode>
    </dgm:forEach>
    <dgm:forEach name="Name32" axis="ch" ptType="sibTrans" hideLastTrans="0" st="2" cnt="1">
      <dgm:layoutNode name="image_2">
        <dgm:alg type="sp"/>
        <dgm:shape xmlns:r="http://schemas.openxmlformats.org/officeDocument/2006/relationships" r:blip="">
          <dgm:adjLst/>
        </dgm:shape>
        <dgm:presOf/>
        <dgm:constrLst/>
        <dgm:forEach name="Name33" ref="imageRepeat"/>
      </dgm:layoutNode>
      <dgm:layoutNode name="image_accent_2">
        <dgm:alg type="sp"/>
        <dgm:shape xmlns:r="http://schemas.openxmlformats.org/officeDocument/2006/relationships" r:blip="">
          <dgm:adjLst/>
        </dgm:shape>
        <dgm:presOf/>
        <dgm:constrLst/>
        <dgm:forEach name="Name34" ref="accentRepeat"/>
      </dgm:layoutNode>
    </dgm:forEach>
    <dgm:forEach name="Name35" axis="ch" ptType="node" st="3" cnt="1">
      <dgm:layoutNode name="text_3">
        <dgm:alg type="sp"/>
        <dgm:shape xmlns:r="http://schemas.openxmlformats.org/officeDocument/2006/relationships" r:blip="">
          <dgm:adjLst/>
        </dgm:shape>
        <dgm:presOf/>
        <dgm:constrLst/>
        <dgm:forEach name="Name36" ref="textRepeat"/>
      </dgm:layoutNode>
      <dgm:layoutNode name="text_accent_3">
        <dgm:alg type="sp"/>
        <dgm:shape xmlns:r="http://schemas.openxmlformats.org/officeDocument/2006/relationships" r:blip="">
          <dgm:adjLst/>
        </dgm:shape>
        <dgm:presOf/>
        <dgm:constrLst/>
        <dgm:forEach name="Name37" ref="accentRepeat"/>
      </dgm:layoutNode>
    </dgm:forEach>
    <dgm:forEach name="Name38" axis="ch" ptType="sibTrans" hideLastTrans="0" st="3" cnt="1">
      <dgm:layoutNode name="image_3">
        <dgm:alg type="sp"/>
        <dgm:shape xmlns:r="http://schemas.openxmlformats.org/officeDocument/2006/relationships" r:blip="">
          <dgm:adjLst/>
        </dgm:shape>
        <dgm:presOf/>
        <dgm:constrLst/>
        <dgm:forEach name="Name39" ref="imageRepeat"/>
      </dgm:layoutNode>
      <dgm:layoutNode name="image_accent_3">
        <dgm:alg type="sp"/>
        <dgm:shape xmlns:r="http://schemas.openxmlformats.org/officeDocument/2006/relationships" r:blip="">
          <dgm:adjLst/>
        </dgm:shape>
        <dgm:presOf/>
        <dgm:constrLst/>
        <dgm:forEach name="Name40" ref="accentRepeat"/>
      </dgm:layoutNode>
    </dgm:forEach>
    <dgm:forEach name="Name41" axis="ch" ptType="node" st="4" cnt="1">
      <dgm:layoutNode name="text_4">
        <dgm:alg type="sp"/>
        <dgm:shape xmlns:r="http://schemas.openxmlformats.org/officeDocument/2006/relationships" r:blip="">
          <dgm:adjLst/>
        </dgm:shape>
        <dgm:presOf/>
        <dgm:constrLst/>
        <dgm:forEach name="Name42" ref="textRepeat"/>
      </dgm:layoutNode>
      <dgm:layoutNode name="text_accent_4">
        <dgm:alg type="sp"/>
        <dgm:shape xmlns:r="http://schemas.openxmlformats.org/officeDocument/2006/relationships" r:blip="">
          <dgm:adjLst/>
        </dgm:shape>
        <dgm:presOf/>
        <dgm:constrLst/>
        <dgm:forEach name="Name43" ref="accentRepeat"/>
      </dgm:layoutNode>
    </dgm:forEach>
    <dgm:forEach name="Name44" axis="ch" ptType="sibTrans" hideLastTrans="0" st="4" cnt="1">
      <dgm:layoutNode name="image_4">
        <dgm:alg type="sp"/>
        <dgm:shape xmlns:r="http://schemas.openxmlformats.org/officeDocument/2006/relationships" r:blip="">
          <dgm:adjLst/>
        </dgm:shape>
        <dgm:presOf/>
        <dgm:constrLst/>
        <dgm:forEach name="Name45" ref="imageRepeat"/>
      </dgm:layoutNode>
      <dgm:layoutNode name="image_accent_4">
        <dgm:alg type="sp"/>
        <dgm:shape xmlns:r="http://schemas.openxmlformats.org/officeDocument/2006/relationships" r:blip="">
          <dgm:adjLst/>
        </dgm:shape>
        <dgm:presOf/>
        <dgm:constrLst/>
        <dgm:forEach name="Name46" ref="accentRepeat"/>
      </dgm:layoutNode>
    </dgm:forEach>
    <dgm:forEach name="Name47" axis="ch" ptType="node" st="5" cnt="1">
      <dgm:layoutNode name="text_5">
        <dgm:alg type="sp"/>
        <dgm:shape xmlns:r="http://schemas.openxmlformats.org/officeDocument/2006/relationships" r:blip="">
          <dgm:adjLst/>
        </dgm:shape>
        <dgm:presOf/>
        <dgm:constrLst/>
        <dgm:forEach name="Name48" ref="textRepeat"/>
      </dgm:layoutNode>
      <dgm:layoutNode name="text_accent_5">
        <dgm:alg type="sp"/>
        <dgm:shape xmlns:r="http://schemas.openxmlformats.org/officeDocument/2006/relationships" r:blip="">
          <dgm:adjLst/>
        </dgm:shape>
        <dgm:presOf/>
        <dgm:constrLst/>
        <dgm:forEach name="Name49" ref="accentRepeat"/>
      </dgm:layoutNode>
    </dgm:forEach>
    <dgm:forEach name="Name50" axis="ch" ptType="sibTrans" hideLastTrans="0" st="5" cnt="1">
      <dgm:layoutNode name="image_5">
        <dgm:alg type="sp"/>
        <dgm:shape xmlns:r="http://schemas.openxmlformats.org/officeDocument/2006/relationships" r:blip="">
          <dgm:adjLst/>
        </dgm:shape>
        <dgm:presOf/>
        <dgm:constrLst/>
        <dgm:forEach name="Name51" ref="imageRepeat"/>
      </dgm:layoutNode>
      <dgm:layoutNode name="image_accent_5">
        <dgm:alg type="sp"/>
        <dgm:shape xmlns:r="http://schemas.openxmlformats.org/officeDocument/2006/relationships" r:blip="">
          <dgm:adjLst/>
        </dgm:shape>
        <dgm:presOf/>
        <dgm:constrLst/>
        <dgm:forEach name="Name52" ref="accentRepeat"/>
      </dgm:layoutNode>
    </dgm:forEach>
    <dgm:forEach name="Name53" axis="ch" ptType="node" st="6" cnt="1">
      <dgm:layoutNode name="text_6">
        <dgm:alg type="sp"/>
        <dgm:shape xmlns:r="http://schemas.openxmlformats.org/officeDocument/2006/relationships" r:blip="">
          <dgm:adjLst/>
        </dgm:shape>
        <dgm:presOf/>
        <dgm:constrLst/>
        <dgm:forEach name="Name54" ref="textRepeat"/>
      </dgm:layoutNode>
      <dgm:layoutNode name="text_accent_6">
        <dgm:alg type="sp"/>
        <dgm:shape xmlns:r="http://schemas.openxmlformats.org/officeDocument/2006/relationships" r:blip="">
          <dgm:adjLst/>
        </dgm:shape>
        <dgm:presOf/>
        <dgm:constrLst/>
        <dgm:forEach name="Name55" ref="accentRepeat"/>
      </dgm:layoutNode>
    </dgm:forEach>
    <dgm:forEach name="Name56" axis="ch" ptType="sibTrans" hideLastTrans="0" st="6" cnt="1">
      <dgm:layoutNode name="image_6">
        <dgm:alg type="sp"/>
        <dgm:shape xmlns:r="http://schemas.openxmlformats.org/officeDocument/2006/relationships" r:blip="">
          <dgm:adjLst/>
        </dgm:shape>
        <dgm:presOf/>
        <dgm:constrLst/>
        <dgm:forEach name="Name57" ref="imageRepeat"/>
      </dgm:layoutNode>
      <dgm:layoutNode name="image_accent_6">
        <dgm:alg type="sp"/>
        <dgm:shape xmlns:r="http://schemas.openxmlformats.org/officeDocument/2006/relationships" r:blip="">
          <dgm:adjLst/>
        </dgm:shape>
        <dgm:presOf/>
        <dgm:constrLst/>
        <dgm:forEach name="Name58" ref="accentRepeat"/>
      </dgm:layoutNode>
    </dgm:forEach>
    <dgm:forEach name="Name59" axis="ch" ptType="node" st="7" cnt="1">
      <dgm:layoutNode name="text_7">
        <dgm:alg type="sp"/>
        <dgm:shape xmlns:r="http://schemas.openxmlformats.org/officeDocument/2006/relationships" r:blip="">
          <dgm:adjLst/>
        </dgm:shape>
        <dgm:presOf/>
        <dgm:constrLst/>
        <dgm:forEach name="Name60" ref="textRepeat"/>
      </dgm:layoutNode>
      <dgm:layoutNode name="text_accent_7">
        <dgm:alg type="sp"/>
        <dgm:shape xmlns:r="http://schemas.openxmlformats.org/officeDocument/2006/relationships" r:blip="">
          <dgm:adjLst/>
        </dgm:shape>
        <dgm:presOf/>
        <dgm:constrLst/>
        <dgm:forEach name="Name61" ref="accentRepeat"/>
      </dgm:layoutNode>
    </dgm:forEach>
    <dgm:forEach name="Name62" axis="ch" ptType="sibTrans" hideLastTrans="0" st="7" cnt="1">
      <dgm:layoutNode name="image_7">
        <dgm:alg type="sp"/>
        <dgm:shape xmlns:r="http://schemas.openxmlformats.org/officeDocument/2006/relationships" r:blip="">
          <dgm:adjLst/>
        </dgm:shape>
        <dgm:presOf/>
        <dgm:constrLst/>
        <dgm:forEach name="Name63" ref="imageRepeat"/>
      </dgm:layoutNode>
      <dgm:layoutNode name="image_accent_7">
        <dgm:alg type="sp"/>
        <dgm:shape xmlns:r="http://schemas.openxmlformats.org/officeDocument/2006/relationships" r:blip="">
          <dgm:adjLst/>
        </dgm:shape>
        <dgm:presOf/>
        <dgm:constrLst/>
        <dgm:forEach name="Name64" ref="accentRepeat"/>
      </dgm:layoutNode>
    </dgm:forEach>
    <dgm:forEach name="Name65" axis="ch" ptType="node" st="8" cnt="1">
      <dgm:layoutNode name="text_8">
        <dgm:alg type="sp"/>
        <dgm:shape xmlns:r="http://schemas.openxmlformats.org/officeDocument/2006/relationships" r:blip="">
          <dgm:adjLst/>
        </dgm:shape>
        <dgm:presOf/>
        <dgm:constrLst/>
        <dgm:forEach name="Name66" ref="textRepeat"/>
      </dgm:layoutNode>
      <dgm:layoutNode name="text_accent_8">
        <dgm:alg type="sp"/>
        <dgm:shape xmlns:r="http://schemas.openxmlformats.org/officeDocument/2006/relationships" r:blip="">
          <dgm:adjLst/>
        </dgm:shape>
        <dgm:presOf/>
        <dgm:constrLst/>
        <dgm:forEach name="Name67" ref="accentRepeat"/>
      </dgm:layoutNode>
    </dgm:forEach>
    <dgm:forEach name="Name68" axis="ch" ptType="sibTrans" hideLastTrans="0" st="8" cnt="1">
      <dgm:layoutNode name="image_8">
        <dgm:alg type="sp"/>
        <dgm:shape xmlns:r="http://schemas.openxmlformats.org/officeDocument/2006/relationships" r:blip="">
          <dgm:adjLst/>
        </dgm:shape>
        <dgm:presOf/>
        <dgm:constrLst/>
        <dgm:forEach name="Name69" ref="imageRepeat"/>
      </dgm:layoutNode>
      <dgm:layoutNode name="image_accent_8">
        <dgm:alg type="sp"/>
        <dgm:shape xmlns:r="http://schemas.openxmlformats.org/officeDocument/2006/relationships" r:blip="">
          <dgm:adjLst/>
        </dgm:shape>
        <dgm:presOf/>
        <dgm:constrLst/>
        <dgm:forEach name="Name70" ref="accentRepeat"/>
      </dgm:layoutNode>
    </dgm:forEach>
    <dgm:forEach name="Name71" axis="ch" ptType="node" st="9" cnt="1">
      <dgm:layoutNode name="text_9">
        <dgm:alg type="sp"/>
        <dgm:shape xmlns:r="http://schemas.openxmlformats.org/officeDocument/2006/relationships" r:blip="">
          <dgm:adjLst/>
        </dgm:shape>
        <dgm:presOf/>
        <dgm:constrLst/>
        <dgm:forEach name="Name72" ref="textRepeat"/>
      </dgm:layoutNode>
      <dgm:layoutNode name="text_accent_9">
        <dgm:alg type="sp"/>
        <dgm:shape xmlns:r="http://schemas.openxmlformats.org/officeDocument/2006/relationships" r:blip="">
          <dgm:adjLst/>
        </dgm:shape>
        <dgm:presOf/>
        <dgm:constrLst/>
        <dgm:forEach name="Name73" ref="accentRepeat"/>
      </dgm:layoutNode>
    </dgm:forEach>
    <dgm:forEach name="Name74" axis="ch" ptType="sibTrans" hideLastTrans="0" st="9" cnt="1">
      <dgm:layoutNode name="image_9">
        <dgm:alg type="sp"/>
        <dgm:shape xmlns:r="http://schemas.openxmlformats.org/officeDocument/2006/relationships" r:blip="">
          <dgm:adjLst/>
        </dgm:shape>
        <dgm:presOf/>
        <dgm:constrLst/>
        <dgm:forEach name="Name75" ref="imageRepeat"/>
      </dgm:layoutNode>
      <dgm:layoutNode name="image_accent_9">
        <dgm:alg type="sp"/>
        <dgm:shape xmlns:r="http://schemas.openxmlformats.org/officeDocument/2006/relationships" r:blip="">
          <dgm:adjLst/>
        </dgm:shape>
        <dgm:presOf/>
        <dgm:constrLst/>
        <dgm:forEach name="Name76" ref="accentRepeat"/>
      </dgm:layoutNode>
    </dgm:forEach>
    <dgm:forEach name="Name77" axis="ch" ptType="node" st="10" cnt="1">
      <dgm:layoutNode name="text_10">
        <dgm:alg type="sp"/>
        <dgm:shape xmlns:r="http://schemas.openxmlformats.org/officeDocument/2006/relationships" r:blip="">
          <dgm:adjLst/>
        </dgm:shape>
        <dgm:presOf/>
        <dgm:constrLst/>
        <dgm:forEach name="Name78" ref="textRepeat"/>
      </dgm:layoutNode>
      <dgm:layoutNode name="text_accent_10">
        <dgm:alg type="sp"/>
        <dgm:shape xmlns:r="http://schemas.openxmlformats.org/officeDocument/2006/relationships" r:blip="">
          <dgm:adjLst/>
        </dgm:shape>
        <dgm:presOf/>
        <dgm:constrLst/>
        <dgm:forEach name="Name79" ref="accentRepeat"/>
      </dgm:layoutNode>
    </dgm:forEach>
    <dgm:forEach name="Name80" axis="ch" ptType="sibTrans" hideLastTrans="0" st="10" cnt="1">
      <dgm:layoutNode name="image_10">
        <dgm:alg type="sp"/>
        <dgm:shape xmlns:r="http://schemas.openxmlformats.org/officeDocument/2006/relationships" r:blip="">
          <dgm:adjLst/>
        </dgm:shape>
        <dgm:presOf/>
        <dgm:constrLst/>
        <dgm:forEach name="Name81" ref="imageRepeat"/>
      </dgm:layoutNode>
      <dgm:layoutNode name="image_accent_10">
        <dgm:alg type="sp"/>
        <dgm:shape xmlns:r="http://schemas.openxmlformats.org/officeDocument/2006/relationships" r:blip="">
          <dgm:adjLst/>
        </dgm:shape>
        <dgm:presOf/>
        <dgm:constrLst/>
        <dgm:forEach name="Name82" ref="accentRepeat"/>
      </dgm:layoutNode>
    </dgm:forEach>
    <dgm:forEach name="Name83" axis="ch" ptType="node" st="11" cnt="1">
      <dgm:layoutNode name="text_11">
        <dgm:alg type="sp"/>
        <dgm:shape xmlns:r="http://schemas.openxmlformats.org/officeDocument/2006/relationships" r:blip="">
          <dgm:adjLst/>
        </dgm:shape>
        <dgm:presOf/>
        <dgm:constrLst/>
        <dgm:forEach name="Name84" ref="textRepeat"/>
      </dgm:layoutNode>
      <dgm:layoutNode name="text_accent_11">
        <dgm:alg type="sp"/>
        <dgm:shape xmlns:r="http://schemas.openxmlformats.org/officeDocument/2006/relationships" r:blip="">
          <dgm:adjLst/>
        </dgm:shape>
        <dgm:presOf/>
        <dgm:constrLst/>
        <dgm:forEach name="Name85" ref="accentRepeat"/>
      </dgm:layoutNode>
    </dgm:forEach>
    <dgm:forEach name="Name86" axis="ch" ptType="sibTrans" hideLastTrans="0" st="11" cnt="1">
      <dgm:layoutNode name="image_11">
        <dgm:alg type="sp"/>
        <dgm:shape xmlns:r="http://schemas.openxmlformats.org/officeDocument/2006/relationships" r:blip="">
          <dgm:adjLst/>
        </dgm:shape>
        <dgm:presOf/>
        <dgm:constrLst/>
        <dgm:forEach name="Name87" ref="imageRepeat"/>
      </dgm:layoutNode>
      <dgm:layoutNode name="image_accent_11">
        <dgm:alg type="sp"/>
        <dgm:shape xmlns:r="http://schemas.openxmlformats.org/officeDocument/2006/relationships" r:blip="">
          <dgm:adjLst/>
        </dgm:shape>
        <dgm:presOf/>
        <dgm:constrLst/>
        <dgm:forEach name="Name88" ref="accentRepeat"/>
      </dgm:layoutNode>
    </dgm:forEach>
    <dgm:forEach name="Name89" axis="ch" ptType="node" st="12" cnt="1">
      <dgm:layoutNode name="text_12">
        <dgm:alg type="sp"/>
        <dgm:shape xmlns:r="http://schemas.openxmlformats.org/officeDocument/2006/relationships" r:blip="">
          <dgm:adjLst/>
        </dgm:shape>
        <dgm:presOf/>
        <dgm:constrLst/>
        <dgm:forEach name="Name90" ref="textRepeat"/>
      </dgm:layoutNode>
      <dgm:layoutNode name="text_accent_12">
        <dgm:alg type="sp"/>
        <dgm:shape xmlns:r="http://schemas.openxmlformats.org/officeDocument/2006/relationships" r:blip="">
          <dgm:adjLst/>
        </dgm:shape>
        <dgm:presOf/>
        <dgm:constrLst/>
        <dgm:forEach name="Name91" ref="accentRepeat"/>
      </dgm:layoutNode>
    </dgm:forEach>
    <dgm:forEach name="Name92" axis="ch" ptType="sibTrans" hideLastTrans="0" st="12" cnt="1">
      <dgm:layoutNode name="image_12">
        <dgm:alg type="sp"/>
        <dgm:shape xmlns:r="http://schemas.openxmlformats.org/officeDocument/2006/relationships" r:blip="">
          <dgm:adjLst/>
        </dgm:shape>
        <dgm:presOf/>
        <dgm:constrLst/>
        <dgm:forEach name="Name93" ref="imageRepeat"/>
      </dgm:layoutNode>
      <dgm:layoutNode name="image_accent_12">
        <dgm:alg type="sp"/>
        <dgm:shape xmlns:r="http://schemas.openxmlformats.org/officeDocument/2006/relationships" r:blip="">
          <dgm:adjLst/>
        </dgm:shape>
        <dgm:presOf/>
        <dgm:constrLst/>
        <dgm:forEach name="Name94" ref="accentRepeat"/>
      </dgm:layoutNode>
    </dgm:forEach>
    <dgm:forEach name="Name95" axis="ch" ptType="node" st="13" cnt="1">
      <dgm:layoutNode name="text_13">
        <dgm:alg type="sp"/>
        <dgm:shape xmlns:r="http://schemas.openxmlformats.org/officeDocument/2006/relationships" r:blip="">
          <dgm:adjLst/>
        </dgm:shape>
        <dgm:presOf/>
        <dgm:constrLst/>
        <dgm:forEach name="Name96" ref="textRepeat"/>
      </dgm:layoutNode>
      <dgm:layoutNode name="text_accent_13">
        <dgm:alg type="sp"/>
        <dgm:shape xmlns:r="http://schemas.openxmlformats.org/officeDocument/2006/relationships" r:blip="">
          <dgm:adjLst/>
        </dgm:shape>
        <dgm:presOf/>
        <dgm:constrLst/>
        <dgm:forEach name="Name97" ref="accentRepeat"/>
      </dgm:layoutNode>
    </dgm:forEach>
    <dgm:forEach name="Name98" axis="ch" ptType="sibTrans" hideLastTrans="0" st="13" cnt="1">
      <dgm:layoutNode name="image_13">
        <dgm:alg type="sp"/>
        <dgm:shape xmlns:r="http://schemas.openxmlformats.org/officeDocument/2006/relationships" r:blip="">
          <dgm:adjLst/>
        </dgm:shape>
        <dgm:presOf/>
        <dgm:constrLst/>
        <dgm:forEach name="Name99" ref="imageRepeat"/>
      </dgm:layoutNode>
      <dgm:layoutNode name="image_accent_13">
        <dgm:alg type="sp"/>
        <dgm:shape xmlns:r="http://schemas.openxmlformats.org/officeDocument/2006/relationships" r:blip="">
          <dgm:adjLst/>
        </dgm:shape>
        <dgm:presOf/>
        <dgm:constrLst/>
        <dgm:forEach name="Name100" ref="accentRepeat"/>
      </dgm:layoutNode>
    </dgm:forEach>
    <dgm:forEach name="Name101" axis="ch" ptType="node" st="14" cnt="1">
      <dgm:layoutNode name="text_14">
        <dgm:alg type="sp"/>
        <dgm:shape xmlns:r="http://schemas.openxmlformats.org/officeDocument/2006/relationships" r:blip="">
          <dgm:adjLst/>
        </dgm:shape>
        <dgm:presOf/>
        <dgm:constrLst/>
        <dgm:forEach name="Name102" ref="textRepeat"/>
      </dgm:layoutNode>
      <dgm:layoutNode name="text_accent_14">
        <dgm:alg type="sp"/>
        <dgm:shape xmlns:r="http://schemas.openxmlformats.org/officeDocument/2006/relationships" r:blip="">
          <dgm:adjLst/>
        </dgm:shape>
        <dgm:presOf/>
        <dgm:constrLst/>
        <dgm:forEach name="Name103" ref="accentRepeat"/>
      </dgm:layoutNode>
    </dgm:forEach>
    <dgm:forEach name="Name104" axis="ch" ptType="sibTrans" hideLastTrans="0" st="14" cnt="1">
      <dgm:layoutNode name="image_14">
        <dgm:alg type="sp"/>
        <dgm:shape xmlns:r="http://schemas.openxmlformats.org/officeDocument/2006/relationships" r:blip="">
          <dgm:adjLst/>
        </dgm:shape>
        <dgm:presOf/>
        <dgm:constrLst/>
        <dgm:forEach name="Name105" ref="imageRepeat"/>
      </dgm:layoutNode>
      <dgm:layoutNode name="image_accent_14">
        <dgm:alg type="sp"/>
        <dgm:shape xmlns:r="http://schemas.openxmlformats.org/officeDocument/2006/relationships" r:blip="">
          <dgm:adjLst/>
        </dgm:shape>
        <dgm:presOf/>
        <dgm:constrLst/>
        <dgm:forEach name="Name106" ref="accentRepeat"/>
      </dgm:layoutNode>
    </dgm:forEach>
    <dgm:forEach name="Name107" axis="ch" ptType="node" st="15" cnt="1">
      <dgm:layoutNode name="text_15">
        <dgm:alg type="sp"/>
        <dgm:shape xmlns:r="http://schemas.openxmlformats.org/officeDocument/2006/relationships" r:blip="">
          <dgm:adjLst/>
        </dgm:shape>
        <dgm:presOf/>
        <dgm:constrLst/>
        <dgm:forEach name="Name108" ref="textRepeat"/>
      </dgm:layoutNode>
      <dgm:layoutNode name="text_accent_15">
        <dgm:alg type="sp"/>
        <dgm:shape xmlns:r="http://schemas.openxmlformats.org/officeDocument/2006/relationships" r:blip="">
          <dgm:adjLst/>
        </dgm:shape>
        <dgm:presOf/>
        <dgm:constrLst/>
        <dgm:forEach name="Name109" ref="accentRepeat"/>
      </dgm:layoutNode>
    </dgm:forEach>
    <dgm:forEach name="Name110" axis="ch" ptType="sibTrans" hideLastTrans="0" st="15" cnt="1">
      <dgm:layoutNode name="image_15">
        <dgm:alg type="sp"/>
        <dgm:shape xmlns:r="http://schemas.openxmlformats.org/officeDocument/2006/relationships" r:blip="">
          <dgm:adjLst/>
        </dgm:shape>
        <dgm:presOf/>
        <dgm:constrLst/>
        <dgm:forEach name="Name111" ref="imageRepeat"/>
      </dgm:layoutNode>
      <dgm:layoutNode name="image_accent_15">
        <dgm:alg type="sp"/>
        <dgm:shape xmlns:r="http://schemas.openxmlformats.org/officeDocument/2006/relationships" r:blip="">
          <dgm:adjLst/>
        </dgm:shape>
        <dgm:presOf/>
        <dgm:constrLst/>
        <dgm:forEach name="Name112" ref="accentRepeat"/>
      </dgm:layoutNode>
    </dgm:forEach>
    <dgm:forEach name="Name113" axis="ch" ptType="node" st="16" cnt="1">
      <dgm:layoutNode name="text_16">
        <dgm:alg type="sp"/>
        <dgm:shape xmlns:r="http://schemas.openxmlformats.org/officeDocument/2006/relationships" r:blip="">
          <dgm:adjLst/>
        </dgm:shape>
        <dgm:presOf/>
        <dgm:constrLst/>
        <dgm:forEach name="Name114" ref="textRepeat"/>
      </dgm:layoutNode>
      <dgm:layoutNode name="text_accent_16">
        <dgm:alg type="sp"/>
        <dgm:shape xmlns:r="http://schemas.openxmlformats.org/officeDocument/2006/relationships" r:blip="">
          <dgm:adjLst/>
        </dgm:shape>
        <dgm:presOf/>
        <dgm:constrLst/>
        <dgm:forEach name="Name115" ref="accentRepeat"/>
      </dgm:layoutNode>
    </dgm:forEach>
    <dgm:forEach name="Name116" axis="ch" ptType="sibTrans" hideLastTrans="0" st="16" cnt="1">
      <dgm:layoutNode name="image_16">
        <dgm:alg type="sp"/>
        <dgm:shape xmlns:r="http://schemas.openxmlformats.org/officeDocument/2006/relationships" r:blip="">
          <dgm:adjLst/>
        </dgm:shape>
        <dgm:presOf/>
        <dgm:constrLst/>
        <dgm:forEach name="Name117" ref="imageRepeat"/>
      </dgm:layoutNode>
      <dgm:layoutNode name="image_accent_16">
        <dgm:alg type="sp"/>
        <dgm:shape xmlns:r="http://schemas.openxmlformats.org/officeDocument/2006/relationships" r:blip="">
          <dgm:adjLst/>
        </dgm:shape>
        <dgm:presOf/>
        <dgm:constrLst/>
        <dgm:forEach name="Name118" ref="accentRepeat"/>
      </dgm:layoutNode>
    </dgm:forEach>
    <dgm:forEach name="Name119" axis="ch" ptType="node" st="17" cnt="1">
      <dgm:layoutNode name="text_17">
        <dgm:alg type="sp"/>
        <dgm:shape xmlns:r="http://schemas.openxmlformats.org/officeDocument/2006/relationships" r:blip="">
          <dgm:adjLst/>
        </dgm:shape>
        <dgm:presOf/>
        <dgm:constrLst/>
        <dgm:forEach name="Name120" ref="textRepeat"/>
      </dgm:layoutNode>
      <dgm:layoutNode name="text_accent_17">
        <dgm:alg type="sp"/>
        <dgm:shape xmlns:r="http://schemas.openxmlformats.org/officeDocument/2006/relationships" r:blip="">
          <dgm:adjLst/>
        </dgm:shape>
        <dgm:presOf/>
        <dgm:constrLst/>
        <dgm:forEach name="Name121" ref="accentRepeat"/>
      </dgm:layoutNode>
    </dgm:forEach>
    <dgm:forEach name="Name122" axis="ch" ptType="sibTrans" hideLastTrans="0" st="17" cnt="1">
      <dgm:layoutNode name="image_17">
        <dgm:alg type="sp"/>
        <dgm:shape xmlns:r="http://schemas.openxmlformats.org/officeDocument/2006/relationships" r:blip="">
          <dgm:adjLst/>
        </dgm:shape>
        <dgm:presOf/>
        <dgm:constrLst/>
        <dgm:forEach name="Name123" ref="imageRepeat"/>
      </dgm:layoutNode>
      <dgm:layoutNode name="image_accent_17">
        <dgm:alg type="sp"/>
        <dgm:shape xmlns:r="http://schemas.openxmlformats.org/officeDocument/2006/relationships" r:blip="">
          <dgm:adjLst/>
        </dgm:shape>
        <dgm:presOf/>
        <dgm:constrLst/>
        <dgm:forEach name="Name124" ref="accentRepeat"/>
      </dgm:layoutNode>
    </dgm:forEach>
    <dgm:forEach name="Name125" axis="ch" ptType="node" st="18" cnt="1">
      <dgm:layoutNode name="text_18">
        <dgm:alg type="sp"/>
        <dgm:shape xmlns:r="http://schemas.openxmlformats.org/officeDocument/2006/relationships" r:blip="">
          <dgm:adjLst/>
        </dgm:shape>
        <dgm:presOf/>
        <dgm:constrLst/>
        <dgm:forEach name="Name126" ref="textRepeat"/>
      </dgm:layoutNode>
      <dgm:layoutNode name="text_accent_18">
        <dgm:alg type="sp"/>
        <dgm:shape xmlns:r="http://schemas.openxmlformats.org/officeDocument/2006/relationships" r:blip="">
          <dgm:adjLst/>
        </dgm:shape>
        <dgm:presOf/>
        <dgm:constrLst/>
        <dgm:forEach name="Name127" ref="accentRepeat"/>
      </dgm:layoutNode>
    </dgm:forEach>
    <dgm:forEach name="Name128" axis="ch" ptType="sibTrans" hideLastTrans="0" st="18" cnt="1">
      <dgm:layoutNode name="image_18">
        <dgm:alg type="sp"/>
        <dgm:shape xmlns:r="http://schemas.openxmlformats.org/officeDocument/2006/relationships" r:blip="">
          <dgm:adjLst/>
        </dgm:shape>
        <dgm:presOf/>
        <dgm:constrLst/>
        <dgm:forEach name="Name129" ref="imageRepeat"/>
      </dgm:layoutNode>
      <dgm:layoutNode name="image_accent_18">
        <dgm:alg type="sp"/>
        <dgm:shape xmlns:r="http://schemas.openxmlformats.org/officeDocument/2006/relationships" r:blip="">
          <dgm:adjLst/>
        </dgm:shape>
        <dgm:presOf/>
        <dgm:constrLst/>
        <dgm:forEach name="Name130" ref="accentRepeat"/>
      </dgm:layoutNode>
    </dgm:forEach>
    <dgm:forEach name="Name131" axis="ch" ptType="node" st="19" cnt="1">
      <dgm:layoutNode name="text_19">
        <dgm:alg type="sp"/>
        <dgm:shape xmlns:r="http://schemas.openxmlformats.org/officeDocument/2006/relationships" r:blip="">
          <dgm:adjLst/>
        </dgm:shape>
        <dgm:presOf/>
        <dgm:constrLst/>
        <dgm:forEach name="Name132" ref="textRepeat"/>
      </dgm:layoutNode>
      <dgm:layoutNode name="text_accent_19">
        <dgm:alg type="sp"/>
        <dgm:shape xmlns:r="http://schemas.openxmlformats.org/officeDocument/2006/relationships" r:blip="">
          <dgm:adjLst/>
        </dgm:shape>
        <dgm:presOf/>
        <dgm:constrLst/>
        <dgm:forEach name="Name133" ref="accentRepeat"/>
      </dgm:layoutNode>
    </dgm:forEach>
    <dgm:forEach name="Name134" axis="ch" ptType="sibTrans" hideLastTrans="0" st="19" cnt="1">
      <dgm:layoutNode name="image_19">
        <dgm:alg type="sp"/>
        <dgm:shape xmlns:r="http://schemas.openxmlformats.org/officeDocument/2006/relationships" r:blip="">
          <dgm:adjLst/>
        </dgm:shape>
        <dgm:presOf/>
        <dgm:constrLst/>
        <dgm:forEach name="Name135" ref="imageRepeat"/>
      </dgm:layoutNode>
      <dgm:layoutNode name="image_accent_19">
        <dgm:alg type="sp"/>
        <dgm:shape xmlns:r="http://schemas.openxmlformats.org/officeDocument/2006/relationships" r:blip="">
          <dgm:adjLst/>
        </dgm:shape>
        <dgm:presOf/>
        <dgm:constrLst/>
        <dgm:forEach name="Name136" ref="accentRepeat"/>
      </dgm:layoutNode>
    </dgm:forEach>
    <dgm:forEach name="Name137" axis="ch" ptType="node" st="20" cnt="1">
      <dgm:layoutNode name="text_20">
        <dgm:alg type="sp"/>
        <dgm:shape xmlns:r="http://schemas.openxmlformats.org/officeDocument/2006/relationships" r:blip="">
          <dgm:adjLst/>
        </dgm:shape>
        <dgm:presOf/>
        <dgm:constrLst/>
        <dgm:forEach name="Name138" ref="textRepeat"/>
      </dgm:layoutNode>
      <dgm:layoutNode name="text_accent_20">
        <dgm:alg type="sp"/>
        <dgm:shape xmlns:r="http://schemas.openxmlformats.org/officeDocument/2006/relationships" r:blip="">
          <dgm:adjLst/>
        </dgm:shape>
        <dgm:presOf/>
        <dgm:constrLst/>
        <dgm:forEach name="Name139" ref="accentRepeat"/>
      </dgm:layoutNode>
    </dgm:forEach>
    <dgm:forEach name="Name140" axis="ch" ptType="sibTrans" hideLastTrans="0" st="20" cnt="1">
      <dgm:layoutNode name="image_20">
        <dgm:alg type="sp"/>
        <dgm:shape xmlns:r="http://schemas.openxmlformats.org/officeDocument/2006/relationships" r:blip="">
          <dgm:adjLst/>
        </dgm:shape>
        <dgm:presOf/>
        <dgm:constrLst/>
        <dgm:forEach name="Name141" ref="imageRepeat"/>
      </dgm:layoutNode>
      <dgm:layoutNode name="image_accent_20">
        <dgm:alg type="sp"/>
        <dgm:shape xmlns:r="http://schemas.openxmlformats.org/officeDocument/2006/relationships" r:blip="">
          <dgm:adjLst/>
        </dgm:shape>
        <dgm:presOf/>
        <dgm:constrLst/>
        <dgm:forEach name="Name142" ref="accentRepeat"/>
      </dgm:layoutNode>
    </dgm:forEach>
    <dgm:forEach name="Name143" axis="ch" ptType="node" st="21" cnt="1">
      <dgm:layoutNode name="text_21">
        <dgm:alg type="sp"/>
        <dgm:shape xmlns:r="http://schemas.openxmlformats.org/officeDocument/2006/relationships" r:blip="">
          <dgm:adjLst/>
        </dgm:shape>
        <dgm:presOf/>
        <dgm:constrLst/>
        <dgm:forEach name="Name144" ref="textRepeat"/>
      </dgm:layoutNode>
      <dgm:layoutNode name="text_accent_21">
        <dgm:alg type="sp"/>
        <dgm:shape xmlns:r="http://schemas.openxmlformats.org/officeDocument/2006/relationships" r:blip="">
          <dgm:adjLst/>
        </dgm:shape>
        <dgm:presOf/>
        <dgm:constrLst/>
        <dgm:forEach name="Name145" ref="accentRepeat"/>
      </dgm:layoutNode>
    </dgm:forEach>
    <dgm:forEach name="Name146" axis="ch" ptType="sibTrans" hideLastTrans="0" st="21" cnt="1">
      <dgm:layoutNode name="image_21">
        <dgm:alg type="sp"/>
        <dgm:shape xmlns:r="http://schemas.openxmlformats.org/officeDocument/2006/relationships" r:blip="">
          <dgm:adjLst/>
        </dgm:shape>
        <dgm:presOf/>
        <dgm:constrLst/>
        <dgm:forEach name="Name147" ref="imageRepeat"/>
      </dgm:layoutNode>
      <dgm:layoutNode name="image_accent_21">
        <dgm:alg type="sp"/>
        <dgm:shape xmlns:r="http://schemas.openxmlformats.org/officeDocument/2006/relationships" r:blip="">
          <dgm:adjLst/>
        </dgm:shape>
        <dgm:presOf/>
        <dgm:constrLst/>
        <dgm:forEach name="Name148" ref="accent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HexagonCluster#3">
  <dgm:title val=""/>
  <dgm:desc val=""/>
  <dgm:catLst>
    <dgm:cat type="picture" pri="24000"/>
    <dgm:cat type="relationship" pri="500"/>
    <dgm:cat type="pictureconvert" pri="24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656"/>
        </dgm:alg>
        <dgm:constrLst>
          <dgm:constr type="primFontSz" for="des" ptType="node" op="equ" val="65"/>
          <dgm:constr type="l" for="ch" forName="text_1" refType="w" fact="0.4493"/>
          <dgm:constr type="t" for="ch" forName="text_1" refType="h" fact="0.3516"/>
          <dgm:constr type="w" for="ch" forName="text_1" refType="w" fact="0.5507"/>
          <dgm:constr type="h" for="ch" forName="text_1" refType="h" fact="0.6484"/>
          <dgm:constr type="l" for="ch" forName="text_accent_1" refType="w" fact="0.4616"/>
          <dgm:constr type="t" for="ch" forName="text_accent_1" refType="h" fact="0.6369"/>
          <dgm:constr type="w" for="ch" forName="text_accent_1" refType="w" fact="0.066"/>
          <dgm:constr type="h" for="ch" forName="text_accent_1" refType="h" fact="0.0777"/>
          <dgm:constr type="l" for="ch" forName="image_1" refType="w" fact="0"/>
          <dgm:constr type="t" for="ch" forName="image_1" refType="h" fact="0"/>
          <dgm:constr type="w" for="ch" forName="image_1" refType="w" fact="0.5644"/>
          <dgm:constr type="h" for="ch" forName="image_1" refType="h" fact="0.6645"/>
          <dgm:constr type="l" for="ch" forName="image_accent_1" refType="w" fact="0.3643"/>
          <dgm:constr type="t" for="ch" forName="image_accent_1" refType="h" fact="0.5653"/>
          <dgm:constr type="w" for="ch" forName="image_accent_1" refType="w" fact="0.066"/>
          <dgm:constr type="h" for="ch" forName="image_accent_1" refType="h" fact="0.0777"/>
        </dgm:constrLst>
      </dgm:if>
      <dgm:if name="Name3" axis="ch" ptType="node" func="cnt" op="equ" val="2">
        <dgm:alg type="composite">
          <dgm:param type="ar" val="2.5781"/>
        </dgm:alg>
        <dgm:constrLst>
          <dgm:constr type="primFontSz" for="des" ptType="node" op="equ" val="65"/>
          <dgm:constr type="l" for="ch" forName="text_1" refType="w" fact="0.238"/>
          <dgm:constr type="t" for="ch" forName="text_1" refType="h" fact="0.3516"/>
          <dgm:constr type="w" for="ch" forName="text_1" refType="w" fact="0.2917"/>
          <dgm:constr type="h" for="ch" forName="text_1" refType="h" fact="0.6484"/>
          <dgm:constr type="l" for="ch" forName="text_accent_1" refType="w" fact="0.2445"/>
          <dgm:constr type="t" for="ch" forName="text_accent_1" refType="h" fact="0.6369"/>
          <dgm:constr type="w" for="ch" forName="text_accent_1" refType="w" fact="0.0349"/>
          <dgm:constr type="h" for="ch" forName="text_accent_1" refType="h" fact="0.0777"/>
          <dgm:constr type="l" for="ch" forName="image_1" refType="w" fact="0"/>
          <dgm:constr type="t" for="ch" forName="image_1" refType="h" fact="0"/>
          <dgm:constr type="w" for="ch" forName="image_1" refType="w" fact="0.2989"/>
          <dgm:constr type="h" for="ch" forName="image_1" refType="h" fact="0.6645"/>
          <dgm:constr type="l" for="ch" forName="image_accent_1" refType="w" fact="0.193"/>
          <dgm:constr type="t" for="ch" forName="image_accent_1" refType="h" fact="0.5653"/>
          <dgm:constr type="w" for="ch" forName="image_accent_1" refType="w" fact="0.0349"/>
          <dgm:constr type="h" for="ch" forName="image_accent_1" refType="h" fact="0.0777"/>
          <dgm:constr type="l" for="ch" forName="image_2" refType="w" fact="0.7083"/>
          <dgm:constr type="t" for="ch" forName="image_2" refType="h" fact="0.3516"/>
          <dgm:constr type="w" for="ch" forName="image_2" refType="w" fact="0.2917"/>
          <dgm:constr type="h" for="ch" forName="image_2" refType="h" fact="0.6484"/>
          <dgm:constr type="l" for="ch" forName="image_accent_2" refType="w" fact="0.7148"/>
          <dgm:constr type="t" for="ch" forName="image_accent_2" refType="h" fact="0.6369"/>
          <dgm:constr type="w" for="ch" forName="image_accent_2" refType="w" fact="0.0349"/>
          <dgm:constr type="h" for="ch" forName="image_accent_2" refType="h" fact="0.0777"/>
          <dgm:constr type="l" for="ch" forName="text_2" refType="w" fact="0.4703"/>
          <dgm:constr type="t" for="ch" forName="text_2" refType="h" fact="0"/>
          <dgm:constr type="w" for="ch" forName="text_2" refType="w" fact="0.2989"/>
          <dgm:constr type="h" for="ch" forName="text_2" refType="h" fact="0.6645"/>
          <dgm:constr type="l" for="ch" forName="text_accent_2" refType="w" fact="0.6633"/>
          <dgm:constr type="t" for="ch" forName="text_accent_2" refType="h" fact="0.5653"/>
          <dgm:constr type="w" for="ch" forName="text_accent_2" refType="w" fact="0.0349"/>
          <dgm:constr type="h" for="ch" forName="text_accent_2" refType="h" fact="0.0777"/>
        </dgm:constrLst>
      </dgm:if>
      <dgm:if name="Name4" axis="ch" ptType="node" func="cnt" op="equ" val="3">
        <dgm:alg type="composite">
          <dgm:param type="ar" val="1.52"/>
        </dgm:alg>
        <dgm:constrLst>
          <dgm:constr type="primFontSz" for="des" ptType="node" op="equ" val="65"/>
          <dgm:constr type="l" for="ch" forName="text_1" refType="w" fact="0.2381"/>
          <dgm:constr type="t" for="ch" forName="text_1" refType="h" fact="0.6174"/>
          <dgm:constr type="w" for="ch" forName="text_1" refType="w" fact="0.2919"/>
          <dgm:constr type="h" for="ch" forName="text_1" refType="h" fact="0.3826"/>
          <dgm:constr type="l" for="ch" forName="text_accent_1" refType="w" fact="0.2447"/>
          <dgm:constr type="t" for="ch" forName="text_accent_1" refType="h" fact="0.7858"/>
          <dgm:constr type="w" for="ch" forName="text_accent_1" refType="w" fact="0.035"/>
          <dgm:constr type="h" for="ch" forName="text_accent_1" refType="h" fact="0.0459"/>
          <dgm:constr type="l" for="ch" forName="image_1" refType="w" fact="0"/>
          <dgm:constr type="t" for="ch" forName="image_1" refType="h" fact="0.41"/>
          <dgm:constr type="w" for="ch" forName="image_1" refType="w" fact="0.2992"/>
          <dgm:constr type="h" for="ch" forName="image_1" refType="h" fact="0.3921"/>
          <dgm:constr type="l" for="ch" forName="image_accent_1" refType="w" fact="0.1931"/>
          <dgm:constr type="t" for="ch" forName="image_accent_1" refType="h" fact="0.7435"/>
          <dgm:constr type="w" for="ch" forName="image_accent_1" refType="w" fact="0.035"/>
          <dgm:constr type="h" for="ch" forName="image_accent_1" refType="h" fact="0.0459"/>
          <dgm:constr type="l" for="ch" forName="image_2" refType="w" fact="0.7081"/>
          <dgm:constr type="t" for="ch" forName="image_2" refType="h" fact="0.6174"/>
          <dgm:constr type="w" for="ch" forName="image_2" refType="w" fact="0.2919"/>
          <dgm:constr type="h" for="ch" forName="image_2" refType="h" fact="0.3826"/>
          <dgm:constr type="l" for="ch" forName="image_accent_2" refType="w" fact="0.7146"/>
          <dgm:constr type="t" for="ch" forName="image_accent_2" refType="h" fact="0.7858"/>
          <dgm:constr type="w" for="ch" forName="image_accent_2" refType="w" fact="0.035"/>
          <dgm:constr type="h" for="ch" forName="image_accent_2" refType="h" fact="0.0459"/>
          <dgm:constr type="l" for="ch" forName="text_2" refType="w" fact="0.4699"/>
          <dgm:constr type="t" for="ch" forName="text_2" refType="h" fact="0.41"/>
          <dgm:constr type="w" for="ch" forName="text_2" refType="w" fact="0.2992"/>
          <dgm:constr type="h" for="ch" forName="text_2" refType="h" fact="0.3921"/>
          <dgm:constr type="l" for="ch" forName="text_accent_2" refType="w" fact="0.663"/>
          <dgm:constr type="t" for="ch" forName="text_accent_2" refType="h" fact="0.7435"/>
          <dgm:constr type="w" for="ch" forName="text_accent_2" refType="w" fact="0.035"/>
          <dgm:constr type="h" for="ch" forName="text_accent_2" refType="h" fact="0.0459"/>
          <dgm:constr type="l" for="ch" forName="text_3" refType="w" fact="0.2381"/>
          <dgm:constr type="t" for="ch" forName="text_3" refType="h" fact="0.2096"/>
          <dgm:constr type="w" for="ch" forName="text_3" refType="w" fact="0.2919"/>
          <dgm:constr type="h" for="ch" forName="text_3" refType="h" fact="0.3826"/>
          <dgm:constr type="l" for="ch" forName="text_accent_3" refType="w" fact="0.4283"/>
          <dgm:constr type="t" for="ch" forName="text_accent_3" refType="h" fact="0.2199"/>
          <dgm:constr type="w" for="ch" forName="text_accent_3" refType="w" fact="0.035"/>
          <dgm:constr type="h" for="ch" forName="text_accent_3" refType="h" fact="0.0459"/>
          <dgm:constr type="l" for="ch" forName="image_3" refType="w" fact="0.4699"/>
          <dgm:constr type="t" for="ch" forName="image_3" refType="h" fact="0"/>
          <dgm:constr type="w" for="ch" forName="image_3" refType="w" fact="0.2992"/>
          <dgm:constr type="h" for="ch" forName="image_3" refType="h" fact="0.3921"/>
          <dgm:constr type="l" for="ch" forName="image_accent_3" refType="w" fact="0.483"/>
          <dgm:constr type="t" for="ch" forName="image_accent_3" refType="h" fact="0.1686"/>
          <dgm:constr type="w" for="ch" forName="image_accent_3" refType="w" fact="0.035"/>
          <dgm:constr type="h" for="ch" forName="image_accent_3" refType="h" fact="0.0459"/>
        </dgm:constrLst>
      </dgm:if>
      <dgm:if name="Name5" axis="ch" ptType="node" func="cnt" op="equ" val="4">
        <dgm:alg type="composite">
          <dgm:param type="ar" val="1.8757"/>
        </dgm:alg>
        <dgm:constrLst>
          <dgm:constr type="primFontSz" for="des" ptType="node" op="equ" val="65"/>
          <dgm:constr type="l" for="ch" forName="text_1" refType="w" fact="0.1933"/>
          <dgm:constr type="t" for="ch" forName="text_1" refType="h" fact="0.6169"/>
          <dgm:constr type="w" for="ch" forName="text_1" refType="w" fact="0.2369"/>
          <dgm:constr type="h" for="ch" forName="text_1" refType="h" fact="0.3831"/>
          <dgm:constr type="l" for="ch" forName="text_accent_1" refType="w" fact="0.1986"/>
          <dgm:constr type="t" for="ch" forName="text_accent_1" refType="h" fact="0.7855"/>
          <dgm:constr type="w" for="ch" forName="text_accent_1" refType="w" fact="0.0284"/>
          <dgm:constr type="h" for="ch" forName="text_accent_1" refType="h" fact="0.0459"/>
          <dgm:constr type="l" for="ch" forName="image_1" refType="w" fact="0"/>
          <dgm:constr type="t" for="ch" forName="image_1" refType="h" fact="0.4091"/>
          <dgm:constr type="w" for="ch" forName="image_1" refType="w" fact="0.2428"/>
          <dgm:constr type="h" for="ch" forName="image_1" refType="h" fact="0.3926"/>
          <dgm:constr type="l" for="ch" forName="image_accent_1" refType="w" fact="0.1567"/>
          <dgm:constr type="t" for="ch" forName="image_accent_1" refType="h" fact="0.7431"/>
          <dgm:constr type="w" for="ch" forName="image_accent_1" refType="w" fact="0.0284"/>
          <dgm:constr type="h" for="ch" forName="image_accent_1" refType="h" fact="0.0459"/>
          <dgm:constr type="l" for="ch" forName="image_2" refType="w" fact="0.5733"/>
          <dgm:constr type="t" for="ch" forName="image_2" refType="h" fact="0.614"/>
          <dgm:constr type="w" for="ch" forName="image_2" refType="w" fact="0.2369"/>
          <dgm:constr type="h" for="ch" forName="image_2" refType="h" fact="0.3831"/>
          <dgm:constr type="l" for="ch" forName="image_accent_2" refType="w" fact="0.5786"/>
          <dgm:constr type="t" for="ch" forName="image_accent_2" refType="h" fact="0.7826"/>
          <dgm:constr type="w" for="ch" forName="image_accent_2" refType="w" fact="0.0284"/>
          <dgm:constr type="h" for="ch" forName="image_accent_2" refType="h" fact="0.0459"/>
          <dgm:constr type="l" for="ch" forName="text_2" refType="w" fact="0.3801"/>
          <dgm:constr type="t" for="ch" forName="text_2" refType="h" fact="0.4091"/>
          <dgm:constr type="w" for="ch" forName="text_2" refType="w" fact="0.2428"/>
          <dgm:constr type="h" for="ch" forName="text_2" refType="h" fact="0.3926"/>
          <dgm:constr type="l" for="ch" forName="text_accent_2" refType="w" fact="0.5368"/>
          <dgm:constr type="t" for="ch" forName="text_accent_2" refType="h" fact="0.7431"/>
          <dgm:constr type="w" for="ch" forName="text_accent_2" refType="w" fact="0.0284"/>
          <dgm:constr type="h" for="ch" forName="text_accent_2" refType="h" fact="0.0459"/>
          <dgm:constr type="l" for="ch" forName="text_3" refType="w" fact="0.1932"/>
          <dgm:constr type="t" for="ch" forName="text_3" refType="h" fact="0.2106"/>
          <dgm:constr type="w" for="ch" forName="text_3" refType="w" fact="0.2369"/>
          <dgm:constr type="h" for="ch" forName="text_3" refType="h" fact="0.3831"/>
          <dgm:constr type="l" for="ch" forName="text_accent_3" refType="w" fact="0.3471"/>
          <dgm:constr type="t" for="ch" forName="text_accent_3" refType="h" fact="0.221"/>
          <dgm:constr type="w" for="ch" forName="text_accent_3" refType="w" fact="0.0284"/>
          <dgm:constr type="h" for="ch" forName="text_accent_3" refType="h" fact="0.0459"/>
          <dgm:constr type="l" for="ch" forName="image_3" refType="w" fact="0.3801"/>
          <dgm:constr type="t" for="ch" forName="image_3" refType="h" fact="0"/>
          <dgm:constr type="w" for="ch" forName="image_3" refType="w" fact="0.2428"/>
          <dgm:constr type="h" for="ch" forName="image_3" refType="h" fact="0.3926"/>
          <dgm:constr type="l" for="ch" forName="image_accent_3" refType="w" fact="0.3901"/>
          <dgm:constr type="t" for="ch" forName="image_accent_3" refType="h" fact="0.1689"/>
          <dgm:constr type="w" for="ch" forName="image_accent_3" refType="w" fact="0.0284"/>
          <dgm:constr type="h" for="ch" forName="image_accent_3" refType="h" fact="0.0459"/>
          <dgm:constr type="l" for="ch" forName="text_4" refType="w" fact="0.573"/>
          <dgm:constr type="t" for="ch" forName="text_4" refType="h" fact="0.209"/>
          <dgm:constr type="w" for="ch" forName="text_4" refType="w" fact="0.2369"/>
          <dgm:constr type="h" for="ch" forName="text_4" refType="h" fact="0.3831"/>
          <dgm:constr type="l" for="ch" forName="text_accent_4" refType="w" fact="0.7768"/>
          <dgm:constr type="t" for="ch" forName="text_accent_4" refType="h" fact="0.3756"/>
          <dgm:constr type="w" for="ch" forName="text_accent_4" refType="w" fact="0.0284"/>
          <dgm:constr type="h" for="ch" forName="text_accent_4" refType="h" fact="0.0459"/>
          <dgm:constr type="l" for="ch" forName="image_4" refType="w" fact="0.7631"/>
          <dgm:constr type="t" for="ch" forName="image_4" refType="h" fact="0.4092"/>
          <dgm:constr type="w" for="ch" forName="image_4" refType="w" fact="0.2369"/>
          <dgm:constr type="h" for="ch" forName="image_4" refType="h" fact="0.3831"/>
          <dgm:constr type="l" for="ch" forName="image_accent_4" refType="w" fact="0.8173"/>
          <dgm:constr type="t" for="ch" forName="image_accent_4" refType="h" fact="0.4168"/>
          <dgm:constr type="w" for="ch" forName="image_accent_4" refType="w" fact="0.0284"/>
          <dgm:constr type="h" for="ch" forName="image_accent_4" refType="h" fact="0.0459"/>
        </dgm:constrLst>
      </dgm:if>
      <dgm:if name="Name6" axis="ch" ptType="node" func="cnt" op="equ" val="5">
        <dgm:alg type="composite">
          <dgm:param type="ar" val="2.2317"/>
        </dgm:alg>
        <dgm:constrLst>
          <dgm:constr type="primFontSz" for="des" ptType="node" op="equ" val="65"/>
          <dgm:constr type="l" for="ch" forName="text_1" refType="w" fact="0.1624"/>
          <dgm:constr type="t" for="ch" forName="text_1" refType="h" fact="0.6169"/>
          <dgm:constr type="w" for="ch" forName="text_1" refType="w" fact="0.1991"/>
          <dgm:constr type="h" for="ch" forName="text_1" refType="h" fact="0.3831"/>
          <dgm:constr type="l" for="ch" forName="text_accent_1" refType="w" fact="0.1669"/>
          <dgm:constr type="t" for="ch" forName="text_accent_1" refType="h" fact="0.7855"/>
          <dgm:constr type="w" for="ch" forName="text_accent_1" refType="w" fact="0.0238"/>
          <dgm:constr type="h" for="ch" forName="text_accent_1" refType="h" fact="0.0459"/>
          <dgm:constr type="l" for="ch" forName="image_1" refType="w" fact="0"/>
          <dgm:constr type="t" for="ch" forName="image_1" refType="h" fact="0.4091"/>
          <dgm:constr type="w" for="ch" forName="image_1" refType="w" fact="0.204"/>
          <dgm:constr type="h" for="ch" forName="image_1" refType="h" fact="0.3926"/>
          <dgm:constr type="l" for="ch" forName="image_accent_1" refType="w" fact="0.1317"/>
          <dgm:constr type="t" for="ch" forName="image_accent_1" refType="h" fact="0.7431"/>
          <dgm:constr type="w" for="ch" forName="image_accent_1" refType="w" fact="0.0238"/>
          <dgm:constr type="h" for="ch" forName="image_accent_1" refType="h" fact="0.0459"/>
          <dgm:constr type="l" for="ch" forName="image_2" refType="w" fact="0.4819"/>
          <dgm:constr type="t" for="ch" forName="image_2" refType="h" fact="0.6169"/>
          <dgm:constr type="w" for="ch" forName="image_2" refType="w" fact="0.1991"/>
          <dgm:constr type="h" for="ch" forName="image_2" refType="h" fact="0.3831"/>
          <dgm:constr type="l" for="ch" forName="image_accent_2" refType="w" fact="0.4863"/>
          <dgm:constr type="t" for="ch" forName="image_accent_2" refType="h" fact="0.7855"/>
          <dgm:constr type="w" for="ch" forName="image_accent_2" refType="w" fact="0.0238"/>
          <dgm:constr type="h" for="ch" forName="image_accent_2" refType="h" fact="0.0459"/>
          <dgm:constr type="l" for="ch" forName="text_2" refType="w" fact="0.3195"/>
          <dgm:constr type="t" for="ch" forName="text_2" refType="h" fact="0.4091"/>
          <dgm:constr type="w" for="ch" forName="text_2" refType="w" fact="0.204"/>
          <dgm:constr type="h" for="ch" forName="text_2" refType="h" fact="0.3926"/>
          <dgm:constr type="l" for="ch" forName="text_accent_2" refType="w" fact="0.4512"/>
          <dgm:constr type="t" for="ch" forName="text_accent_2" refType="h" fact="0.7431"/>
          <dgm:constr type="w" for="ch" forName="text_accent_2" refType="w" fact="0.0238"/>
          <dgm:constr type="h" for="ch" forName="text_accent_2" refType="h" fact="0.0459"/>
          <dgm:constr type="l" for="ch" forName="text_3" refType="w" fact="0.1624"/>
          <dgm:constr type="t" for="ch" forName="text_3" refType="h" fact="0.212"/>
          <dgm:constr type="w" for="ch" forName="text_3" refType="w" fact="0.1991"/>
          <dgm:constr type="h" for="ch" forName="text_3" refType="h" fact="0.3831"/>
          <dgm:constr type="l" for="ch" forName="text_accent_3" refType="w" fact="0.2917"/>
          <dgm:constr type="t" for="ch" forName="text_accent_3" refType="h" fact="0.2224"/>
          <dgm:constr type="w" for="ch" forName="text_accent_3" refType="w" fact="0.0238"/>
          <dgm:constr type="h" for="ch" forName="text_accent_3" refType="h" fact="0.0459"/>
          <dgm:constr type="l" for="ch" forName="image_3" refType="w" fact="0.3195"/>
          <dgm:constr type="t" for="ch" forName="image_3" refType="h" fact="0"/>
          <dgm:constr type="w" for="ch" forName="image_3" refType="w" fact="0.204"/>
          <dgm:constr type="h" for="ch" forName="image_3" refType="h" fact="0.3926"/>
          <dgm:constr type="l" for="ch" forName="image_accent_3" refType="w" fact="0.3279"/>
          <dgm:constr type="t" for="ch" forName="image_accent_3" refType="h" fact="0.1689"/>
          <dgm:constr type="w" for="ch" forName="image_accent_3" refType="w" fact="0.0238"/>
          <dgm:constr type="h" for="ch" forName="image_accent_3" refType="h" fact="0.0459"/>
          <dgm:constr type="l" for="ch" forName="text_4" refType="w" fact="0.4816"/>
          <dgm:constr type="t" for="ch" forName="text_4" refType="h" fact="0.209"/>
          <dgm:constr type="w" for="ch" forName="text_4" refType="w" fact="0.1991"/>
          <dgm:constr type="h" for="ch" forName="text_4" refType="h" fact="0.3831"/>
          <dgm:constr type="l" for="ch" forName="text_accent_4" refType="w" fact="0.6529"/>
          <dgm:constr type="t" for="ch" forName="text_accent_4" refType="h" fact="0.3756"/>
          <dgm:constr type="w" for="ch" forName="text_accent_4" refType="w" fact="0.0238"/>
          <dgm:constr type="h" for="ch" forName="text_accent_4" refType="h" fact="0.0459"/>
          <dgm:constr type="l" for="ch" forName="image_4" refType="w" fact="0.6414"/>
          <dgm:constr type="t" for="ch" forName="image_4" refType="h" fact="0.4121"/>
          <dgm:constr type="w" for="ch" forName="image_4" refType="w" fact="0.1991"/>
          <dgm:constr type="h" for="ch" forName="image_4" refType="h" fact="0.3831"/>
          <dgm:constr type="l" for="ch" forName="image_accent_4" refType="w" fact="0.687"/>
          <dgm:constr type="t" for="ch" forName="image_accent_4" refType="h" fact="0.4197"/>
          <dgm:constr type="w" for="ch" forName="image_accent_4" refType="w" fact="0.0238"/>
          <dgm:constr type="h" for="ch" forName="image_accent_4" refType="h" fact="0.0459"/>
          <dgm:constr type="l" for="ch" forName="text_5" refType="w" fact="0.6411"/>
          <dgm:constr type="t" for="ch" forName="text_5" refType="h" fact="0.0028"/>
          <dgm:constr type="w" for="ch" forName="text_5" refType="w" fact="0.1991"/>
          <dgm:constr type="h" for="ch" forName="text_5" refType="h" fact="0.3831"/>
          <dgm:constr type="l" for="ch" forName="text_accent_5" refType="w" fact="0.8124"/>
          <dgm:constr type="t" for="ch" forName="text_accent_5" refType="h" fact="0.1694"/>
          <dgm:constr type="w" for="ch" forName="text_accent_5" refType="w" fact="0.0238"/>
          <dgm:constr type="h" for="ch" forName="text_accent_5" refType="h" fact="0.0459"/>
          <dgm:constr type="l" for="ch" forName="image_5" refType="w" fact="0.8009"/>
          <dgm:constr type="t" for="ch" forName="image_5" refType="h" fact="0.2059"/>
          <dgm:constr type="w" for="ch" forName="image_5" refType="w" fact="0.1991"/>
          <dgm:constr type="h" for="ch" forName="image_5" refType="h" fact="0.3831"/>
          <dgm:constr type="l" for="ch" forName="image_accent_5" refType="w" fact="0.8465"/>
          <dgm:constr type="t" for="ch" forName="image_accent_5" refType="h" fact="0.2134"/>
          <dgm:constr type="w" for="ch" forName="image_accent_5" refType="w" fact="0.0238"/>
          <dgm:constr type="h" for="ch" forName="image_accent_5" refType="h" fact="0.0459"/>
        </dgm:constrLst>
      </dgm:if>
      <dgm:if name="Name7" axis="ch" ptType="node" func="cnt" op="equ" val="6">
        <dgm:alg type="composite">
          <dgm:param type="ar" val="1.8556"/>
        </dgm:alg>
        <dgm:constrLst>
          <dgm:constr type="primFontSz" for="des" ptType="node" op="equ" val="65"/>
          <dgm:constr type="l" for="ch" forName="text_1" refType="w" fact="0.1623"/>
          <dgm:constr type="t" for="ch" forName="text_1" refType="h" fact="0.5126"/>
          <dgm:constr type="w" for="ch" forName="text_1" refType="w" fact="0.199"/>
          <dgm:constr type="h" for="ch" forName="text_1" refType="h" fact="0.3184"/>
          <dgm:constr type="l" for="ch" forName="text_accent_1" refType="w" fact="0.1668"/>
          <dgm:constr type="t" for="ch" forName="text_accent_1" refType="h" fact="0.6527"/>
          <dgm:constr type="w" for="ch" forName="text_accent_1" refType="w" fact="0.0238"/>
          <dgm:constr type="h" for="ch" forName="text_accent_1" refType="h" fact="0.0382"/>
          <dgm:constr type="l" for="ch" forName="image_1" refType="w" fact="0"/>
          <dgm:constr type="t" for="ch" forName="image_1" refType="h" fact="0.34"/>
          <dgm:constr type="w" for="ch" forName="image_1" refType="w" fact="0.2039"/>
          <dgm:constr type="h" for="ch" forName="image_1" refType="h" fact="0.3263"/>
          <dgm:constr type="l" for="ch" forName="image_accent_1" refType="w" fact="0.1316"/>
          <dgm:constr type="t" for="ch" forName="image_accent_1" refType="h" fact="0.6175"/>
          <dgm:constr type="w" for="ch" forName="image_accent_1" refType="w" fact="0.0238"/>
          <dgm:constr type="h" for="ch" forName="image_accent_1" refType="h" fact="0.0382"/>
          <dgm:constr type="l" for="ch" forName="image_2" refType="w" fact="0.4816"/>
          <dgm:constr type="t" for="ch" forName="image_2" refType="h" fact="0.5126"/>
          <dgm:constr type="w" for="ch" forName="image_2" refType="w" fact="0.199"/>
          <dgm:constr type="h" for="ch" forName="image_2" refType="h" fact="0.3184"/>
          <dgm:constr type="l" for="ch" forName="image_accent_2" refType="w" fact="0.486"/>
          <dgm:constr type="t" for="ch" forName="image_accent_2" refType="h" fact="0.6527"/>
          <dgm:constr type="w" for="ch" forName="image_accent_2" refType="w" fact="0.0238"/>
          <dgm:constr type="h" for="ch" forName="image_accent_2" refType="h" fact="0.0382"/>
          <dgm:constr type="l" for="ch" forName="text_2" refType="w" fact="0.3193"/>
          <dgm:constr type="t" for="ch" forName="text_2" refType="h" fact="0.34"/>
          <dgm:constr type="w" for="ch" forName="text_2" refType="w" fact="0.2039"/>
          <dgm:constr type="h" for="ch" forName="text_2" refType="h" fact="0.3263"/>
          <dgm:constr type="l" for="ch" forName="text_accent_2" refType="w" fact="0.4509"/>
          <dgm:constr type="t" for="ch" forName="text_accent_2" refType="h" fact="0.6175"/>
          <dgm:constr type="w" for="ch" forName="text_accent_2" refType="w" fact="0.0238"/>
          <dgm:constr type="h" for="ch" forName="text_accent_2" refType="h" fact="0.0382"/>
          <dgm:constr type="l" for="ch" forName="text_3" refType="w" fact="0.1623"/>
          <dgm:constr type="t" for="ch" forName="text_3" refType="h" fact="0.1762"/>
          <dgm:constr type="w" for="ch" forName="text_3" refType="w" fact="0.199"/>
          <dgm:constr type="h" for="ch" forName="text_3" refType="h" fact="0.3184"/>
          <dgm:constr type="l" for="ch" forName="text_accent_3" refType="w" fact="0.2915"/>
          <dgm:constr type="t" for="ch" forName="text_accent_3" refType="h" fact="0.1848"/>
          <dgm:constr type="w" for="ch" forName="text_accent_3" refType="w" fact="0.0238"/>
          <dgm:constr type="h" for="ch" forName="text_accent_3" refType="h" fact="0.0382"/>
          <dgm:constr type="l" for="ch" forName="image_3" refType="w" fact="0.3193"/>
          <dgm:constr type="t" for="ch" forName="image_3" refType="h" fact="0"/>
          <dgm:constr type="w" for="ch" forName="image_3" refType="w" fact="0.2039"/>
          <dgm:constr type="h" for="ch" forName="image_3" refType="h" fact="0.3263"/>
          <dgm:constr type="l" for="ch" forName="image_accent_3" refType="w" fact="0.3277"/>
          <dgm:constr type="t" for="ch" forName="image_accent_3" refType="h" fact="0.1403"/>
          <dgm:constr type="w" for="ch" forName="image_accent_3" refType="w" fact="0.0238"/>
          <dgm:constr type="h" for="ch" forName="image_accent_3" refType="h" fact="0.0382"/>
          <dgm:constr type="l" for="ch" forName="text_4" refType="w" fact="0.4813"/>
          <dgm:constr type="t" for="ch" forName="text_4" refType="h" fact="0.1737"/>
          <dgm:constr type="w" for="ch" forName="text_4" refType="w" fact="0.199"/>
          <dgm:constr type="h" for="ch" forName="text_4" refType="h" fact="0.3184"/>
          <dgm:constr type="l" for="ch" forName="text_accent_4" refType="w" fact="0.6525"/>
          <dgm:constr type="t" for="ch" forName="text_accent_4" refType="h" fact="0.3121"/>
          <dgm:constr type="w" for="ch" forName="text_accent_4" refType="w" fact="0.0238"/>
          <dgm:constr type="h" for="ch" forName="text_accent_4" refType="h" fact="0.0382"/>
          <dgm:constr type="l" for="ch" forName="image_4" refType="w" fact="0.641"/>
          <dgm:constr type="t" for="ch" forName="image_4" refType="h" fact="0.3424"/>
          <dgm:constr type="w" for="ch" forName="image_4" refType="w" fact="0.199"/>
          <dgm:constr type="h" for="ch" forName="image_4" refType="h" fact="0.3184"/>
          <dgm:constr type="l" for="ch" forName="image_accent_4" refType="w" fact="0.6865"/>
          <dgm:constr type="t" for="ch" forName="image_accent_4" refType="h" fact="0.3487"/>
          <dgm:constr type="w" for="ch" forName="image_accent_4" refType="w" fact="0.0238"/>
          <dgm:constr type="h" for="ch" forName="image_accent_4" refType="h" fact="0.0382"/>
          <dgm:constr type="l" for="ch" forName="text_5" refType="w" fact="0.6407"/>
          <dgm:constr type="t" for="ch" forName="text_5" refType="h" fact="0.0023"/>
          <dgm:constr type="w" for="ch" forName="text_5" refType="w" fact="0.199"/>
          <dgm:constr type="h" for="ch" forName="text_5" refType="h" fact="0.3184"/>
          <dgm:constr type="l" for="ch" forName="text_accent_5" refType="w" fact="0.8119"/>
          <dgm:constr type="t" for="ch" forName="text_accent_5" refType="h" fact="0.1407"/>
          <dgm:constr type="w" for="ch" forName="text_accent_5" refType="w" fact="0.0238"/>
          <dgm:constr type="h" for="ch" forName="text_accent_5" refType="h" fact="0.0382"/>
          <dgm:constr type="l" for="ch" forName="image_5" refType="w" fact="0.8004"/>
          <dgm:constr type="t" for="ch" forName="image_5" refType="h" fact="0.1711"/>
          <dgm:constr type="w" for="ch" forName="image_5" refType="w" fact="0.199"/>
          <dgm:constr type="h" for="ch" forName="image_5" refType="h" fact="0.3184"/>
          <dgm:constr type="l" for="ch" forName="image_accent_5" refType="w" fact="0.8459"/>
          <dgm:constr type="t" for="ch" forName="image_accent_5" refType="h" fact="0.1774"/>
          <dgm:constr type="w" for="ch" forName="image_accent_5" refType="w" fact="0.0238"/>
          <dgm:constr type="h" for="ch" forName="image_accent_5" refType="h" fact="0.0382"/>
          <dgm:constr type="l" for="ch" forName="text_6" refType="w" fact="0.801"/>
          <dgm:constr type="t" for="ch" forName="text_6" refType="h" fact="0.5114"/>
          <dgm:constr type="w" for="ch" forName="text_6" refType="w" fact="0.199"/>
          <dgm:constr type="h" for="ch" forName="text_6" refType="h" fact="0.3184"/>
          <dgm:constr type="l" for="ch" forName="text_accent_6" refType="w" fact="0.8478"/>
          <dgm:constr type="t" for="ch" forName="text_accent_6" refType="h" fact="0.783"/>
          <dgm:constr type="w" for="ch" forName="text_accent_6" refType="w" fact="0.0238"/>
          <dgm:constr type="h" for="ch" forName="text_accent_6" refType="h" fact="0.0382"/>
          <dgm:constr type="l" for="ch" forName="image_6" refType="w" fact="0.641"/>
          <dgm:constr type="t" for="ch" forName="image_6" refType="h" fact="0.6816"/>
          <dgm:constr type="w" for="ch" forName="image_6" refType="w" fact="0.199"/>
          <dgm:constr type="h" for="ch" forName="image_6" refType="h" fact="0.3184"/>
          <dgm:constr type="l" for="ch" forName="image_accent_6" refType="w" fact="0.8105"/>
          <dgm:constr type="t" for="ch" forName="image_accent_6" refType="h" fact="0.8206"/>
          <dgm:constr type="w" for="ch" forName="image_accent_6" refType="w" fact="0.0238"/>
          <dgm:constr type="h" for="ch" forName="image_accent_6" refType="h" fact="0.0382"/>
        </dgm:constrLst>
      </dgm:if>
      <dgm:if name="Name8" axis="ch" ptType="node" func="cnt" op="equ" val="7">
        <dgm:alg type="composite">
          <dgm:param type="ar" val="1.5825"/>
        </dgm:alg>
        <dgm:constrLst>
          <dgm:constr type="primFontSz" for="des" ptType="node" op="equ" val="65"/>
          <dgm:constr type="l" for="ch" forName="text_1" refType="w" fact="0.1623"/>
          <dgm:constr type="t" for="ch" forName="text_1" refType="h" fact="0.4372"/>
          <dgm:constr type="w" for="ch" forName="text_1" refType="w" fact="0.199"/>
          <dgm:constr type="h" for="ch" forName="text_1" refType="h" fact="0.2715"/>
          <dgm:constr type="l" for="ch" forName="text_accent_1" refType="w" fact="0.1668"/>
          <dgm:constr type="t" for="ch" forName="text_accent_1" refType="h" fact="0.5567"/>
          <dgm:constr type="w" for="ch" forName="text_accent_1" refType="w" fact="0.0238"/>
          <dgm:constr type="h" for="ch" forName="text_accent_1" refType="h" fact="0.0325"/>
          <dgm:constr type="l" for="ch" forName="image_1" refType="w" fact="0"/>
          <dgm:constr type="t" for="ch" forName="image_1" refType="h" fact="0.29"/>
          <dgm:constr type="w" for="ch" forName="image_1" refType="w" fact="0.2039"/>
          <dgm:constr type="h" for="ch" forName="image_1" refType="h" fact="0.2783"/>
          <dgm:constr type="l" for="ch" forName="image_accent_1" refType="w" fact="0.1316"/>
          <dgm:constr type="t" for="ch" forName="image_accent_1" refType="h" fact="0.5267"/>
          <dgm:constr type="w" for="ch" forName="image_accent_1" refType="w" fact="0.0238"/>
          <dgm:constr type="h" for="ch" forName="image_accent_1" refType="h" fact="0.0325"/>
          <dgm:constr type="l" for="ch" forName="image_2" refType="w" fact="0.4816"/>
          <dgm:constr type="t" for="ch" forName="image_2" refType="h" fact="0.4372"/>
          <dgm:constr type="w" for="ch" forName="image_2" refType="w" fact="0.199"/>
          <dgm:constr type="h" for="ch" forName="image_2" refType="h" fact="0.2715"/>
          <dgm:constr type="l" for="ch" forName="image_accent_2" refType="w" fact="0.486"/>
          <dgm:constr type="t" for="ch" forName="image_accent_2" refType="h" fact="0.5567"/>
          <dgm:constr type="w" for="ch" forName="image_accent_2" refType="w" fact="0.0238"/>
          <dgm:constr type="h" for="ch" forName="image_accent_2" refType="h" fact="0.0325"/>
          <dgm:constr type="l" for="ch" forName="text_2" refType="w" fact="0.3193"/>
          <dgm:constr type="t" for="ch" forName="text_2" refType="h" fact="0.29"/>
          <dgm:constr type="w" for="ch" forName="text_2" refType="w" fact="0.2039"/>
          <dgm:constr type="h" for="ch" forName="text_2" refType="h" fact="0.2783"/>
          <dgm:constr type="l" for="ch" forName="text_accent_2" refType="w" fact="0.4509"/>
          <dgm:constr type="t" for="ch" forName="text_accent_2" refType="h" fact="0.5267"/>
          <dgm:constr type="w" for="ch" forName="text_accent_2" refType="w" fact="0.0238"/>
          <dgm:constr type="h" for="ch" forName="text_accent_2" refType="h" fact="0.0325"/>
          <dgm:constr type="l" for="ch" forName="text_3" refType="w" fact="0.1623"/>
          <dgm:constr type="t" for="ch" forName="text_3" refType="h" fact="0.1503"/>
          <dgm:constr type="w" for="ch" forName="text_3" refType="w" fact="0.199"/>
          <dgm:constr type="h" for="ch" forName="text_3" refType="h" fact="0.2715"/>
          <dgm:constr type="l" for="ch" forName="text_accent_3" refType="w" fact="0.2915"/>
          <dgm:constr type="t" for="ch" forName="text_accent_3" refType="h" fact="0.1576"/>
          <dgm:constr type="w" for="ch" forName="text_accent_3" refType="w" fact="0.0238"/>
          <dgm:constr type="h" for="ch" forName="text_accent_3" refType="h" fact="0.0325"/>
          <dgm:constr type="l" for="ch" forName="image_3" refType="w" fact="0.3193"/>
          <dgm:constr type="t" for="ch" forName="image_3" refType="h" fact="0"/>
          <dgm:constr type="w" for="ch" forName="image_3" refType="w" fact="0.2039"/>
          <dgm:constr type="h" for="ch" forName="image_3" refType="h" fact="0.2783"/>
          <dgm:constr type="l" for="ch" forName="image_accent_3" refType="w" fact="0.3277"/>
          <dgm:constr type="t" for="ch" forName="image_accent_3" refType="h" fact="0.1197"/>
          <dgm:constr type="w" for="ch" forName="image_accent_3" refType="w" fact="0.0238"/>
          <dgm:constr type="h" for="ch" forName="image_accent_3" refType="h" fact="0.0325"/>
          <dgm:constr type="l" for="ch" forName="text_4" refType="w" fact="0.4813"/>
          <dgm:constr type="t" for="ch" forName="text_4" refType="h" fact="0.1481"/>
          <dgm:constr type="w" for="ch" forName="text_4" refType="w" fact="0.199"/>
          <dgm:constr type="h" for="ch" forName="text_4" refType="h" fact="0.2715"/>
          <dgm:constr type="l" for="ch" forName="text_accent_4" refType="w" fact="0.6525"/>
          <dgm:constr type="t" for="ch" forName="text_accent_4" refType="h" fact="0.2662"/>
          <dgm:constr type="w" for="ch" forName="text_accent_4" refType="w" fact="0.0238"/>
          <dgm:constr type="h" for="ch" forName="text_accent_4" refType="h" fact="0.0325"/>
          <dgm:constr type="l" for="ch" forName="image_4" refType="w" fact="0.641"/>
          <dgm:constr type="t" for="ch" forName="image_4" refType="h" fact="0.292"/>
          <dgm:constr type="w" for="ch" forName="image_4" refType="w" fact="0.199"/>
          <dgm:constr type="h" for="ch" forName="image_4" refType="h" fact="0.2715"/>
          <dgm:constr type="l" for="ch" forName="image_accent_4" refType="w" fact="0.6865"/>
          <dgm:constr type="t" for="ch" forName="image_accent_4" refType="h" fact="0.2974"/>
          <dgm:constr type="w" for="ch" forName="image_accent_4" refType="w" fact="0.0238"/>
          <dgm:constr type="h" for="ch" forName="image_accent_4" refType="h" fact="0.0325"/>
          <dgm:constr type="l" for="ch" forName="text_5" refType="w" fact="0.6407"/>
          <dgm:constr type="t" for="ch" forName="text_5" refType="h" fact="0.002"/>
          <dgm:constr type="w" for="ch" forName="text_5" refType="w" fact="0.199"/>
          <dgm:constr type="h" for="ch" forName="text_5" refType="h" fact="0.2715"/>
          <dgm:constr type="l" for="ch" forName="text_accent_5" refType="w" fact="0.8119"/>
          <dgm:constr type="t" for="ch" forName="text_accent_5" refType="h" fact="0.12"/>
          <dgm:constr type="w" for="ch" forName="text_accent_5" refType="w" fact="0.0238"/>
          <dgm:constr type="h" for="ch" forName="text_accent_5" refType="h" fact="0.0325"/>
          <dgm:constr type="l" for="ch" forName="image_5" refType="w" fact="0.8004"/>
          <dgm:constr type="t" for="ch" forName="image_5" refType="h" fact="0.1459"/>
          <dgm:constr type="w" for="ch" forName="image_5" refType="w" fact="0.199"/>
          <dgm:constr type="h" for="ch" forName="image_5" refType="h" fact="0.2715"/>
          <dgm:constr type="l" for="ch" forName="image_accent_5" refType="w" fact="0.8459"/>
          <dgm:constr type="t" for="ch" forName="image_accent_5" refType="h" fact="0.1513"/>
          <dgm:constr type="w" for="ch" forName="image_accent_5" refType="w" fact="0.0238"/>
          <dgm:constr type="h" for="ch" forName="image_accent_5" refType="h" fact="0.0325"/>
          <dgm:constr type="l" for="ch" forName="text_6" refType="w" fact="0.801"/>
          <dgm:constr type="t" for="ch" forName="text_6" refType="h" fact="0.4362"/>
          <dgm:constr type="w" for="ch" forName="text_6" refType="w" fact="0.199"/>
          <dgm:constr type="h" for="ch" forName="text_6" refType="h" fact="0.2715"/>
          <dgm:constr type="l" for="ch" forName="text_accent_6" refType="w" fact="0.8478"/>
          <dgm:constr type="t" for="ch" forName="text_accent_6" refType="h" fact="0.6678"/>
          <dgm:constr type="w" for="ch" forName="text_accent_6" refType="w" fact="0.0238"/>
          <dgm:constr type="h" for="ch" forName="text_accent_6" refType="h" fact="0.0325"/>
          <dgm:constr type="l" for="ch" forName="image_6" refType="w" fact="0.641"/>
          <dgm:constr type="t" for="ch" forName="image_6" refType="h" fact="0.5813"/>
          <dgm:constr type="w" for="ch" forName="image_6" refType="w" fact="0.199"/>
          <dgm:constr type="h" for="ch" forName="image_6" refType="h" fact="0.2715"/>
          <dgm:constr type="l" for="ch" forName="image_accent_6" refType="w" fact="0.8105"/>
          <dgm:constr type="t" for="ch" forName="image_accent_6" refType="h" fact="0.6998"/>
          <dgm:constr type="w" for="ch" forName="image_accent_6" refType="w" fact="0.0238"/>
          <dgm:constr type="h" for="ch" forName="image_accent_6" refType="h" fact="0.0325"/>
          <dgm:constr type="l" for="ch" forName="text_7" refType="w" fact="0.3196"/>
          <dgm:constr type="t" for="ch" forName="text_7" refType="h" fact="0.5802"/>
          <dgm:constr type="w" for="ch" forName="text_7" refType="w" fact="0.2039"/>
          <dgm:constr type="h" for="ch" forName="text_7" refType="h" fact="0.2783"/>
          <dgm:constr type="l" for="ch" forName="text_accent_7" refType="w" fact="0.328"/>
          <dgm:constr type="t" for="ch" forName="text_accent_7" refType="h" fact="0.6999"/>
          <dgm:constr type="w" for="ch" forName="text_accent_7" refType="w" fact="0.0238"/>
          <dgm:constr type="h" for="ch" forName="text_accent_7" refType="h" fact="0.0325"/>
          <dgm:constr type="l" for="ch" forName="image_7" refType="w" fact="0.1614"/>
          <dgm:constr type="t" for="ch" forName="image_7" refType="h" fact="0.7285"/>
          <dgm:constr type="w" for="ch" forName="image_7" refType="w" fact="0.199"/>
          <dgm:constr type="h" for="ch" forName="image_7" refType="h" fact="0.2715"/>
          <dgm:constr type="l" for="ch" forName="image_accent_7" refType="w" fact="0.2906"/>
          <dgm:constr type="t" for="ch" forName="image_accent_7" refType="h" fact="0.7358"/>
          <dgm:constr type="w" for="ch" forName="image_accent_7" refType="w" fact="0.0238"/>
          <dgm:constr type="h" for="ch" forName="image_accent_7" refType="h" fact="0.0325"/>
        </dgm:constrLst>
      </dgm:if>
      <dgm:if name="Name9" axis="ch" ptType="node" func="cnt" op="equ" val="8">
        <dgm:alg type="composite">
          <dgm:param type="ar" val="1.8337"/>
        </dgm:alg>
        <dgm:constrLst>
          <dgm:constr type="primFontSz" for="des" ptType="node" op="equ" val="65"/>
          <dgm:constr type="l" for="ch" forName="text_1" refType="w" fact="0.14"/>
          <dgm:constr type="t" for="ch" forName="text_1" refType="h" fact="0.4369"/>
          <dgm:constr type="w" for="ch" forName="text_1" refType="w" fact="0.1717"/>
          <dgm:constr type="h" for="ch" forName="text_1" refType="h" fact="0.2714"/>
          <dgm:constr type="l" for="ch" forName="text_accent_1" refType="w" fact="0.1439"/>
          <dgm:constr type="t" for="ch" forName="text_accent_1" refType="h" fact="0.5564"/>
          <dgm:constr type="w" for="ch" forName="text_accent_1" refType="w" fact="0.0206"/>
          <dgm:constr type="h" for="ch" forName="text_accent_1" refType="h" fact="0.0325"/>
          <dgm:constr type="l" for="ch" forName="image_1" refType="w" fact="0"/>
          <dgm:constr type="t" for="ch" forName="image_1" refType="h" fact="0.2898"/>
          <dgm:constr type="w" for="ch" forName="image_1" refType="w" fact="0.1759"/>
          <dgm:constr type="h" for="ch" forName="image_1" refType="h" fact="0.2781"/>
          <dgm:constr type="l" for="ch" forName="image_accent_1" refType="w" fact="0.1135"/>
          <dgm:constr type="t" for="ch" forName="image_accent_1" refType="h" fact="0.5264"/>
          <dgm:constr type="w" for="ch" forName="image_accent_1" refType="w" fact="0.0206"/>
          <dgm:constr type="h" for="ch" forName="image_accent_1" refType="h" fact="0.0325"/>
          <dgm:constr type="l" for="ch" forName="image_2" refType="w" fact="0.4154"/>
          <dgm:constr type="t" for="ch" forName="image_2" refType="h" fact="0.4369"/>
          <dgm:constr type="w" for="ch" forName="image_2" refType="w" fact="0.1717"/>
          <dgm:constr type="h" for="ch" forName="image_2" refType="h" fact="0.2714"/>
          <dgm:constr type="l" for="ch" forName="image_accent_2" refType="w" fact="0.4193"/>
          <dgm:constr type="t" for="ch" forName="image_accent_2" refType="h" fact="0.5564"/>
          <dgm:constr type="w" for="ch" forName="image_accent_2" refType="w" fact="0.0206"/>
          <dgm:constr type="h" for="ch" forName="image_accent_2" refType="h" fact="0.0325"/>
          <dgm:constr type="l" for="ch" forName="text_2" refType="w" fact="0.276"/>
          <dgm:constr type="t" for="ch" forName="text_2" refType="h" fact="0.2909"/>
          <dgm:constr type="w" for="ch" forName="text_2" refType="w" fact="0.1759"/>
          <dgm:constr type="h" for="ch" forName="text_2" refType="h" fact="0.2781"/>
          <dgm:constr type="l" for="ch" forName="text_accent_2" refType="w" fact="0.3896"/>
          <dgm:constr type="t" for="ch" forName="text_accent_2" refType="h" fact="0.5275"/>
          <dgm:constr type="w" for="ch" forName="text_accent_2" refType="w" fact="0.0206"/>
          <dgm:constr type="h" for="ch" forName="text_accent_2" refType="h" fact="0.0325"/>
          <dgm:constr type="l" for="ch" forName="text_3" refType="w" fact="0.14"/>
          <dgm:constr type="t" for="ch" forName="text_3" refType="h" fact="0.1502"/>
          <dgm:constr type="w" for="ch" forName="text_3" refType="w" fact="0.1717"/>
          <dgm:constr type="h" for="ch" forName="text_3" refType="h" fact="0.2714"/>
          <dgm:constr type="l" for="ch" forName="text_accent_3" refType="w" fact="0.2515"/>
          <dgm:constr type="t" for="ch" forName="text_accent_3" refType="h" fact="0.1575"/>
          <dgm:constr type="w" for="ch" forName="text_accent_3" refType="w" fact="0.0206"/>
          <dgm:constr type="h" for="ch" forName="text_accent_3" refType="h" fact="0.0325"/>
          <dgm:constr type="l" for="ch" forName="image_3" refType="w" fact="0.276"/>
          <dgm:constr type="t" for="ch" forName="image_3" refType="h" fact="0"/>
          <dgm:constr type="w" for="ch" forName="image_3" refType="w" fact="0.1759"/>
          <dgm:constr type="h" for="ch" forName="image_3" refType="h" fact="0.2781"/>
          <dgm:constr type="l" for="ch" forName="image_accent_3" refType="w" fact="0.2833"/>
          <dgm:constr type="t" for="ch" forName="image_accent_3" refType="h" fact="0.1196"/>
          <dgm:constr type="w" for="ch" forName="image_accent_3" refType="w" fact="0.0206"/>
          <dgm:constr type="h" for="ch" forName="image_accent_3" refType="h" fact="0.0325"/>
          <dgm:constr type="l" for="ch" forName="text_4" refType="w" fact="0.4152"/>
          <dgm:constr type="t" for="ch" forName="text_4" refType="h" fact="0.1481"/>
          <dgm:constr type="w" for="ch" forName="text_4" refType="w" fact="0.1717"/>
          <dgm:constr type="h" for="ch" forName="text_4" refType="h" fact="0.2714"/>
          <dgm:constr type="l" for="ch" forName="text_accent_4" refType="w" fact="0.5628"/>
          <dgm:constr type="t" for="ch" forName="text_accent_4" refType="h" fact="0.266"/>
          <dgm:constr type="w" for="ch" forName="text_accent_4" refType="w" fact="0.0206"/>
          <dgm:constr type="h" for="ch" forName="text_accent_4" refType="h" fact="0.0325"/>
          <dgm:constr type="l" for="ch" forName="image_4" refType="w" fact="0.5529"/>
          <dgm:constr type="t" for="ch" forName="image_4" refType="h" fact="0.2919"/>
          <dgm:constr type="w" for="ch" forName="image_4" refType="w" fact="0.1717"/>
          <dgm:constr type="h" for="ch" forName="image_4" refType="h" fact="0.2714"/>
          <dgm:constr type="l" for="ch" forName="image_accent_4" refType="w" fact="0.5922"/>
          <dgm:constr type="t" for="ch" forName="image_accent_4" refType="h" fact="0.2972"/>
          <dgm:constr type="w" for="ch" forName="image_accent_4" refType="w" fact="0.0206"/>
          <dgm:constr type="h" for="ch" forName="image_accent_4" refType="h" fact="0.0325"/>
          <dgm:constr type="l" for="ch" forName="text_5" refType="w" fact="0.5527"/>
          <dgm:constr type="t" for="ch" forName="text_5" refType="h" fact="0.002"/>
          <dgm:constr type="w" for="ch" forName="text_5" refType="w" fact="0.1717"/>
          <dgm:constr type="h" for="ch" forName="text_5" refType="h" fact="0.2714"/>
          <dgm:constr type="l" for="ch" forName="text_accent_5" refType="w" fact="0.7003"/>
          <dgm:constr type="t" for="ch" forName="text_accent_5" refType="h" fact="0.12"/>
          <dgm:constr type="w" for="ch" forName="text_accent_5" refType="w" fact="0.0206"/>
          <dgm:constr type="h" for="ch" forName="text_accent_5" refType="h" fact="0.0325"/>
          <dgm:constr type="l" for="ch" forName="image_5" refType="w" fact="0.6904"/>
          <dgm:constr type="t" for="ch" forName="image_5" refType="h" fact="0.1458"/>
          <dgm:constr type="w" for="ch" forName="image_5" refType="w" fact="0.1717"/>
          <dgm:constr type="h" for="ch" forName="image_5" refType="h" fact="0.2714"/>
          <dgm:constr type="l" for="ch" forName="image_accent_5" refType="w" fact="0.7297"/>
          <dgm:constr type="t" for="ch" forName="image_accent_5" refType="h" fact="0.1512"/>
          <dgm:constr type="w" for="ch" forName="image_accent_5" refType="w" fact="0.0206"/>
          <dgm:constr type="h" for="ch" forName="image_accent_5" refType="h" fact="0.0325"/>
          <dgm:constr type="l" for="ch" forName="text_6" refType="w" fact="0.6909"/>
          <dgm:constr type="t" for="ch" forName="text_6" refType="h" fact="0.4359"/>
          <dgm:constr type="w" for="ch" forName="text_6" refType="w" fact="0.1717"/>
          <dgm:constr type="h" for="ch" forName="text_6" refType="h" fact="0.2714"/>
          <dgm:constr type="l" for="ch" forName="text_accent_6" refType="w" fact="0.7313"/>
          <dgm:constr type="t" for="ch" forName="text_accent_6" refType="h" fact="0.6674"/>
          <dgm:constr type="w" for="ch" forName="text_accent_6" refType="w" fact="0.0206"/>
          <dgm:constr type="h" for="ch" forName="text_accent_6" refType="h" fact="0.0325"/>
          <dgm:constr type="l" for="ch" forName="image_6" refType="w" fact="0.5529"/>
          <dgm:constr type="t" for="ch" forName="image_6" refType="h" fact="0.581"/>
          <dgm:constr type="w" for="ch" forName="image_6" refType="w" fact="0.1717"/>
          <dgm:constr type="h" for="ch" forName="image_6" refType="h" fact="0.2714"/>
          <dgm:constr type="l" for="ch" forName="image_accent_6" refType="w" fact="0.6991"/>
          <dgm:constr type="t" for="ch" forName="image_accent_6" refType="h" fact="0.6994"/>
          <dgm:constr type="w" for="ch" forName="image_accent_6" refType="w" fact="0.0206"/>
          <dgm:constr type="h" for="ch" forName="image_accent_6" refType="h" fact="0.0325"/>
          <dgm:constr type="l" for="ch" forName="image_7" refType="w" fact="0.1392"/>
          <dgm:constr type="t" for="ch" forName="image_7" refType="h" fact="0.7281"/>
          <dgm:constr type="w" for="ch" forName="image_7" refType="w" fact="0.1717"/>
          <dgm:constr type="h" for="ch" forName="image_7" refType="h" fact="0.2714"/>
          <dgm:constr type="l" for="ch" forName="image_accent_7" refType="w" fact="0.2507"/>
          <dgm:constr type="t" for="ch" forName="image_accent_7" refType="h" fact="0.7354"/>
          <dgm:constr type="w" for="ch" forName="image_accent_7" refType="w" fact="0.0206"/>
          <dgm:constr type="h" for="ch" forName="image_accent_7" refType="h" fact="0.0325"/>
          <dgm:constr type="l" for="ch" forName="text_7" refType="w" fact="0.2757"/>
          <dgm:constr type="t" for="ch" forName="text_7" refType="h" fact="0.5811"/>
          <dgm:constr type="w" for="ch" forName="text_7" refType="w" fact="0.1759"/>
          <dgm:constr type="h" for="ch" forName="text_7" refType="h" fact="0.2781"/>
          <dgm:constr type="l" for="ch" forName="text_accent_7" refType="w" fact="0.2829"/>
          <dgm:constr type="t" for="ch" forName="text_accent_7" refType="h" fact="0.7007"/>
          <dgm:constr type="w" for="ch" forName="text_accent_7" refType="w" fact="0.0206"/>
          <dgm:constr type="h" for="ch" forName="text_accent_7" refType="h" fact="0.0325"/>
          <dgm:constr type="l" for="ch" forName="image_8" refType="w" fact="0.6902"/>
          <dgm:constr type="t" for="ch" forName="image_8" refType="h" fact="0.7286"/>
          <dgm:constr type="w" for="ch" forName="image_8" refType="w" fact="0.1717"/>
          <dgm:constr type="h" for="ch" forName="image_8" refType="h" fact="0.2714"/>
          <dgm:constr type="l" for="ch" forName="image_accent_8" refType="w" fact="0.8378"/>
          <dgm:constr type="t" for="ch" forName="image_accent_8" refType="h" fact="0.8466"/>
          <dgm:constr type="w" for="ch" forName="image_accent_8" refType="w" fact="0.0206"/>
          <dgm:constr type="h" for="ch" forName="image_accent_8" refType="h" fact="0.0325"/>
          <dgm:constr type="l" for="ch" forName="text_8" refType="w" fact="0.8283"/>
          <dgm:constr type="t" for="ch" forName="text_8" refType="h" fact="0.5822"/>
          <dgm:constr type="w" for="ch" forName="text_8" refType="w" fact="0.1717"/>
          <dgm:constr type="h" for="ch" forName="text_8" refType="h" fact="0.2714"/>
          <dgm:constr type="l" for="ch" forName="text_accent_8" refType="w" fact="0.8689"/>
          <dgm:constr type="t" for="ch" forName="text_accent_8" refType="h" fact="0.8155"/>
          <dgm:constr type="w" for="ch" forName="text_accent_8" refType="w" fact="0.0206"/>
          <dgm:constr type="h" for="ch" forName="text_accent_8" refType="h" fact="0.0325"/>
        </dgm:constrLst>
      </dgm:if>
      <dgm:if name="Name10" axis="ch" ptType="node" func="cnt" op="equ" val="9">
        <dgm:alg type="composite">
          <dgm:param type="ar" val="1.8307"/>
        </dgm:alg>
        <dgm:constrLst>
          <dgm:constr type="primFontSz" for="des" ptType="node" op="equ" val="65"/>
          <dgm:constr type="l" for="ch" forName="text_1" refType="w" fact="0.1397"/>
          <dgm:constr type="t" for="ch" forName="text_1" refType="h" fact="0.4391"/>
          <dgm:constr type="w" for="ch" forName="text_1" refType="w" fact="0.1713"/>
          <dgm:constr type="h" for="ch" forName="text_1" refType="h" fact="0.2703"/>
          <dgm:constr type="l" for="ch" forName="text_accent_1" refType="w" fact="0.1435"/>
          <dgm:constr type="t" for="ch" forName="text_accent_1" refType="h" fact="0.5581"/>
          <dgm:constr type="w" for="ch" forName="text_accent_1" refType="w" fact="0.0205"/>
          <dgm:constr type="h" for="ch" forName="text_accent_1" refType="h" fact="0.0324"/>
          <dgm:constr type="l" for="ch" forName="image_1" refType="w" fact="0"/>
          <dgm:constr type="t" for="ch" forName="image_1" refType="h" fact="0.2926"/>
          <dgm:constr type="w" for="ch" forName="image_1" refType="w" fact="0.1755"/>
          <dgm:constr type="h" for="ch" forName="image_1" refType="h" fact="0.277"/>
          <dgm:constr type="l" for="ch" forName="image_accent_1" refType="w" fact="0.1133"/>
          <dgm:constr type="t" for="ch" forName="image_accent_1" refType="h" fact="0.5282"/>
          <dgm:constr type="w" for="ch" forName="image_accent_1" refType="w" fact="0.0205"/>
          <dgm:constr type="h" for="ch" forName="image_accent_1" refType="h" fact="0.0324"/>
          <dgm:constr type="l" for="ch" forName="image_2" refType="w" fact="0.4145"/>
          <dgm:constr type="t" for="ch" forName="image_2" refType="h" fact="0.4391"/>
          <dgm:constr type="w" for="ch" forName="image_2" refType="w" fact="0.1713"/>
          <dgm:constr type="h" for="ch" forName="image_2" refType="h" fact="0.2703"/>
          <dgm:constr type="l" for="ch" forName="image_accent_2" refType="w" fact="0.4183"/>
          <dgm:constr type="t" for="ch" forName="image_accent_2" refType="h" fact="0.5581"/>
          <dgm:constr type="w" for="ch" forName="image_accent_2" refType="w" fact="0.0205"/>
          <dgm:constr type="h" for="ch" forName="image_accent_2" refType="h" fact="0.0324"/>
          <dgm:constr type="l" for="ch" forName="text_2" refType="w" fact="0.2748"/>
          <dgm:constr type="t" for="ch" forName="text_2" refType="h" fact="0.2926"/>
          <dgm:constr type="w" for="ch" forName="text_2" refType="w" fact="0.1755"/>
          <dgm:constr type="h" for="ch" forName="text_2" refType="h" fact="0.277"/>
          <dgm:constr type="l" for="ch" forName="text_accent_2" refType="w" fact="0.388"/>
          <dgm:constr type="t" for="ch" forName="text_accent_2" refType="h" fact="0.5282"/>
          <dgm:constr type="w" for="ch" forName="text_accent_2" refType="w" fact="0.0205"/>
          <dgm:constr type="h" for="ch" forName="text_accent_2" refType="h" fact="0.0324"/>
          <dgm:constr type="l" for="ch" forName="text_3" refType="w" fact="0.1397"/>
          <dgm:constr type="t" for="ch" forName="text_3" refType="h" fact="0.1535"/>
          <dgm:constr type="w" for="ch" forName="text_3" refType="w" fact="0.1713"/>
          <dgm:constr type="h" for="ch" forName="text_3" refType="h" fact="0.2703"/>
          <dgm:constr type="l" for="ch" forName="text_accent_3" refType="w" fact="0.2509"/>
          <dgm:constr type="t" for="ch" forName="text_accent_3" refType="h" fact="0.1608"/>
          <dgm:constr type="w" for="ch" forName="text_accent_3" refType="w" fact="0.0205"/>
          <dgm:constr type="h" for="ch" forName="text_accent_3" refType="h" fact="0.0324"/>
          <dgm:constr type="l" for="ch" forName="image_3" refType="w" fact="0.2748"/>
          <dgm:constr type="t" for="ch" forName="image_3" refType="h" fact="0.0039"/>
          <dgm:constr type="w" for="ch" forName="image_3" refType="w" fact="0.1755"/>
          <dgm:constr type="h" for="ch" forName="image_3" refType="h" fact="0.277"/>
          <dgm:constr type="l" for="ch" forName="image_accent_3" refType="w" fact="0.282"/>
          <dgm:constr type="t" for="ch" forName="image_accent_3" refType="h" fact="0.1231"/>
          <dgm:constr type="w" for="ch" forName="image_accent_3" refType="w" fact="0.0205"/>
          <dgm:constr type="h" for="ch" forName="image_accent_3" refType="h" fact="0.0324"/>
          <dgm:constr type="l" for="ch" forName="text_4" refType="w" fact="0.4142"/>
          <dgm:constr type="t" for="ch" forName="text_4" refType="h" fact="0.1514"/>
          <dgm:constr type="w" for="ch" forName="text_4" refType="w" fact="0.1713"/>
          <dgm:constr type="h" for="ch" forName="text_4" refType="h" fact="0.2703"/>
          <dgm:constr type="l" for="ch" forName="text_accent_4" refType="w" fact="0.5615"/>
          <dgm:constr type="t" for="ch" forName="text_accent_4" refType="h" fact="0.2689"/>
          <dgm:constr type="w" for="ch" forName="text_accent_4" refType="w" fact="0.0205"/>
          <dgm:constr type="h" for="ch" forName="text_accent_4" refType="h" fact="0.0324"/>
          <dgm:constr type="l" for="ch" forName="image_4" refType="w" fact="0.5516"/>
          <dgm:constr type="t" for="ch" forName="image_4" refType="h" fact="0.2946"/>
          <dgm:constr type="w" for="ch" forName="image_4" refType="w" fact="0.1713"/>
          <dgm:constr type="h" for="ch" forName="image_4" refType="h" fact="0.2703"/>
          <dgm:constr type="l" for="ch" forName="image_accent_4" refType="w" fact="0.5908"/>
          <dgm:constr type="t" for="ch" forName="image_accent_4" refType="h" fact="0.3"/>
          <dgm:constr type="w" for="ch" forName="image_accent_4" refType="w" fact="0.0205"/>
          <dgm:constr type="h" for="ch" forName="image_accent_4" refType="h" fact="0.0324"/>
          <dgm:constr type="l" for="ch" forName="text_5" refType="w" fact="0.5514"/>
          <dgm:constr type="t" for="ch" forName="text_5" refType="h" fact="0.0067"/>
          <dgm:constr type="w" for="ch" forName="text_5" refType="w" fact="0.1713"/>
          <dgm:constr type="h" for="ch" forName="text_5" refType="h" fact="0.2703"/>
          <dgm:constr type="l" for="ch" forName="text_accent_5" refType="w" fact="0.6987"/>
          <dgm:constr type="t" for="ch" forName="text_accent_5" refType="h" fact="0.1234"/>
          <dgm:constr type="w" for="ch" forName="text_accent_5" refType="w" fact="0.0205"/>
          <dgm:constr type="h" for="ch" forName="text_accent_5" refType="h" fact="0.0324"/>
          <dgm:constr type="l" for="ch" forName="image_5" refType="w" fact="0.6888"/>
          <dgm:constr type="t" for="ch" forName="image_5" refType="h" fact="0.1492"/>
          <dgm:constr type="w" for="ch" forName="image_5" refType="w" fact="0.1713"/>
          <dgm:constr type="h" for="ch" forName="image_5" refType="h" fact="0.2703"/>
          <dgm:constr type="l" for="ch" forName="image_accent_5" refType="w" fact="0.728"/>
          <dgm:constr type="t" for="ch" forName="image_accent_5" refType="h" fact="0.1545"/>
          <dgm:constr type="w" for="ch" forName="image_accent_5" refType="w" fact="0.0205"/>
          <dgm:constr type="h" for="ch" forName="image_accent_5" refType="h" fact="0.0324"/>
          <dgm:constr type="l" for="ch" forName="text_6" refType="w" fact="0.6893"/>
          <dgm:constr type="t" for="ch" forName="text_6" refType="h" fact="0.4381"/>
          <dgm:constr type="w" for="ch" forName="text_6" refType="w" fact="0.1713"/>
          <dgm:constr type="h" for="ch" forName="text_6" refType="h" fact="0.2703"/>
          <dgm:constr type="l" for="ch" forName="text_accent_6" refType="w" fact="0.7296"/>
          <dgm:constr type="t" for="ch" forName="text_accent_6" refType="h" fact="0.6687"/>
          <dgm:constr type="w" for="ch" forName="text_accent_6" refType="w" fact="0.0205"/>
          <dgm:constr type="h" for="ch" forName="text_accent_6" refType="h" fact="0.0324"/>
          <dgm:constr type="l" for="ch" forName="image_6" refType="w" fact="0.5516"/>
          <dgm:constr type="t" for="ch" forName="image_6" refType="h" fact="0.5826"/>
          <dgm:constr type="w" for="ch" forName="image_6" refType="w" fact="0.1713"/>
          <dgm:constr type="h" for="ch" forName="image_6" refType="h" fact="0.2703"/>
          <dgm:constr type="l" for="ch" forName="image_accent_6" refType="w" fact="0.6975"/>
          <dgm:constr type="t" for="ch" forName="image_accent_6" refType="h" fact="0.7006"/>
          <dgm:constr type="w" for="ch" forName="image_accent_6" refType="w" fact="0.0205"/>
          <dgm:constr type="h" for="ch" forName="image_accent_6" refType="h" fact="0.0324"/>
          <dgm:constr type="l" for="ch" forName="image_7" refType="w" fact="0.1389"/>
          <dgm:constr type="t" for="ch" forName="image_7" refType="h" fact="0.7292"/>
          <dgm:constr type="w" for="ch" forName="image_7" refType="w" fact="0.1713"/>
          <dgm:constr type="h" for="ch" forName="image_7" refType="h" fact="0.2703"/>
          <dgm:constr type="l" for="ch" forName="image_accent_7" refType="w" fact="0.2501"/>
          <dgm:constr type="t" for="ch" forName="image_accent_7" refType="h" fact="0.7365"/>
          <dgm:constr type="w" for="ch" forName="image_accent_7" refType="w" fact="0.0205"/>
          <dgm:constr type="h" for="ch" forName="image_accent_7" refType="h" fact="0.0324"/>
          <dgm:constr type="l" for="ch" forName="text_7" refType="w" fact="0.2751"/>
          <dgm:constr type="t" for="ch" forName="text_7" refType="h" fact="0.5816"/>
          <dgm:constr type="w" for="ch" forName="text_7" refType="w" fact="0.1755"/>
          <dgm:constr type="h" for="ch" forName="text_7" refType="h" fact="0.277"/>
          <dgm:constr type="l" for="ch" forName="text_accent_7" refType="w" fact="0.2823"/>
          <dgm:constr type="t" for="ch" forName="text_accent_7" refType="h" fact="0.7007"/>
          <dgm:constr type="w" for="ch" forName="text_accent_7" refType="w" fact="0.0205"/>
          <dgm:constr type="h" for="ch" forName="text_accent_7" refType="h" fact="0.0324"/>
          <dgm:constr type="l" for="ch" forName="image_8" refType="w" fact="0.6886"/>
          <dgm:constr type="t" for="ch" forName="image_8" refType="h" fact="0.7297"/>
          <dgm:constr type="w" for="ch" forName="image_8" refType="w" fact="0.1713"/>
          <dgm:constr type="h" for="ch" forName="image_8" refType="h" fact="0.2703"/>
          <dgm:constr type="l" for="ch" forName="image_accent_8" refType="w" fact="0.8358"/>
          <dgm:constr type="t" for="ch" forName="image_accent_8" refType="h" fact="0.8472"/>
          <dgm:constr type="w" for="ch" forName="image_accent_8" refType="w" fact="0.0205"/>
          <dgm:constr type="h" for="ch" forName="image_accent_8" refType="h" fact="0.0324"/>
          <dgm:constr type="l" for="ch" forName="text_8" refType="w" fact="0.8264"/>
          <dgm:constr type="t" for="ch" forName="text_8" refType="h" fact="0.5839"/>
          <dgm:constr type="w" for="ch" forName="text_8" refType="w" fact="0.1713"/>
          <dgm:constr type="h" for="ch" forName="text_8" refType="h" fact="0.2703"/>
          <dgm:constr type="l" for="ch" forName="text_accent_8" refType="w" fact="0.8669"/>
          <dgm:constr type="t" for="ch" forName="text_accent_8" refType="h" fact="0.8162"/>
          <dgm:constr type="w" for="ch" forName="text_accent_8" refType="w" fact="0.0205"/>
          <dgm:constr type="h" for="ch" forName="text_accent_8" refType="h" fact="0.0324"/>
          <dgm:constr type="l" for="ch" forName="image_9" refType="w" fact="0.8265"/>
          <dgm:constr type="t" for="ch" forName="image_9" refType="h" fact="0.2933"/>
          <dgm:constr type="w" for="ch" forName="image_9" refType="w" fact="0.1713"/>
          <dgm:constr type="h" for="ch" forName="image_9" refType="h" fact="0.2703"/>
          <dgm:constr type="l" for="ch" forName="image_accent_9" refType="w" fact="0.9377"/>
          <dgm:constr type="t" for="ch" forName="image_accent_9" refType="h" fact="0.3006"/>
          <dgm:constr type="w" for="ch" forName="image_accent_9" refType="w" fact="0.0205"/>
          <dgm:constr type="h" for="ch" forName="image_accent_9" refType="h" fact="0.0324"/>
          <dgm:constr type="l" for="ch" forName="text_9" refType="w" fact="0.8245"/>
          <dgm:constr type="t" for="ch" forName="text_9" refType="h" fact="0"/>
          <dgm:constr type="w" for="ch" forName="text_9" refType="w" fact="0.1755"/>
          <dgm:constr type="h" for="ch" forName="text_9" refType="h" fact="0.277"/>
          <dgm:constr type="l" for="ch" forName="text_accent_9" refType="w" fact="0.9378"/>
          <dgm:constr type="t" for="ch" forName="text_accent_9" refType="h" fact="0.2356"/>
          <dgm:constr type="w" for="ch" forName="text_accent_9" refType="w" fact="0.0205"/>
          <dgm:constr type="h" for="ch" forName="text_accent_9" refType="h" fact="0.0324"/>
        </dgm:constrLst>
      </dgm:if>
      <dgm:if name="Name11" axis="ch" ptType="node" func="cnt" op="equ" val="10">
        <dgm:alg type="composite">
          <dgm:param type="ar" val="1.5996"/>
        </dgm:alg>
        <dgm:constrLst>
          <dgm:constr type="primFontSz" for="des" ptType="node" op="equ" val="65"/>
          <dgm:constr type="l" for="ch" forName="text_1" refType="w" fact="0.1397"/>
          <dgm:constr type="t" for="ch" forName="text_1" refType="h" fact="0.3837"/>
          <dgm:constr type="w" for="ch" forName="text_1" refType="w" fact="0.1713"/>
          <dgm:constr type="h" for="ch" forName="text_1" refType="h" fact="0.2362"/>
          <dgm:constr type="l" for="ch" forName="text_accent_1" refType="w" fact="0.1435"/>
          <dgm:constr type="t" for="ch" forName="text_accent_1" refType="h" fact="0.4876"/>
          <dgm:constr type="w" for="ch" forName="text_accent_1" refType="w" fact="0.0205"/>
          <dgm:constr type="h" for="ch" forName="text_accent_1" refType="h" fact="0.0283"/>
          <dgm:constr type="l" for="ch" forName="image_1" refType="w" fact="0"/>
          <dgm:constr type="t" for="ch" forName="image_1" refType="h" fact="0.2556"/>
          <dgm:constr type="w" for="ch" forName="image_1" refType="w" fact="0.1755"/>
          <dgm:constr type="h" for="ch" forName="image_1" refType="h" fact="0.242"/>
          <dgm:constr type="l" for="ch" forName="image_accent_1" refType="w" fact="0.1133"/>
          <dgm:constr type="t" for="ch" forName="image_accent_1" refType="h" fact="0.4615"/>
          <dgm:constr type="w" for="ch" forName="image_accent_1" refType="w" fact="0.0205"/>
          <dgm:constr type="h" for="ch" forName="image_accent_1" refType="h" fact="0.0283"/>
          <dgm:constr type="l" for="ch" forName="image_2" refType="w" fact="0.4145"/>
          <dgm:constr type="t" for="ch" forName="image_2" refType="h" fact="0.3837"/>
          <dgm:constr type="w" for="ch" forName="image_2" refType="w" fact="0.1713"/>
          <dgm:constr type="h" for="ch" forName="image_2" refType="h" fact="0.2362"/>
          <dgm:constr type="l" for="ch" forName="image_accent_2" refType="w" fact="0.4183"/>
          <dgm:constr type="t" for="ch" forName="image_accent_2" refType="h" fact="0.4876"/>
          <dgm:constr type="w" for="ch" forName="image_accent_2" refType="w" fact="0.0205"/>
          <dgm:constr type="h" for="ch" forName="image_accent_2" refType="h" fact="0.0283"/>
          <dgm:constr type="l" for="ch" forName="text_2" refType="w" fact="0.2748"/>
          <dgm:constr type="t" for="ch" forName="text_2" refType="h" fact="0.2556"/>
          <dgm:constr type="w" for="ch" forName="text_2" refType="w" fact="0.1755"/>
          <dgm:constr type="h" for="ch" forName="text_2" refType="h" fact="0.242"/>
          <dgm:constr type="l" for="ch" forName="text_accent_2" refType="w" fact="0.388"/>
          <dgm:constr type="t" for="ch" forName="text_accent_2" refType="h" fact="0.4615"/>
          <dgm:constr type="w" for="ch" forName="text_accent_2" refType="w" fact="0.0205"/>
          <dgm:constr type="h" for="ch" forName="text_accent_2" refType="h" fact="0.0283"/>
          <dgm:constr type="l" for="ch" forName="text_3" refType="w" fact="0.1397"/>
          <dgm:constr type="t" for="ch" forName="text_3" refType="h" fact="0.1341"/>
          <dgm:constr type="w" for="ch" forName="text_3" refType="w" fact="0.1713"/>
          <dgm:constr type="h" for="ch" forName="text_3" refType="h" fact="0.2362"/>
          <dgm:constr type="l" for="ch" forName="text_accent_3" refType="w" fact="0.2509"/>
          <dgm:constr type="t" for="ch" forName="text_accent_3" refType="h" fact="0.1405"/>
          <dgm:constr type="w" for="ch" forName="text_accent_3" refType="w" fact="0.0205"/>
          <dgm:constr type="h" for="ch" forName="text_accent_3" refType="h" fact="0.0283"/>
          <dgm:constr type="l" for="ch" forName="image_3" refType="w" fact="0.2748"/>
          <dgm:constr type="t" for="ch" forName="image_3" refType="h" fact="0.0034"/>
          <dgm:constr type="w" for="ch" forName="image_3" refType="w" fact="0.1755"/>
          <dgm:constr type="h" for="ch" forName="image_3" refType="h" fact="0.242"/>
          <dgm:constr type="l" for="ch" forName="image_accent_3" refType="w" fact="0.282"/>
          <dgm:constr type="t" for="ch" forName="image_accent_3" refType="h" fact="0.1075"/>
          <dgm:constr type="w" for="ch" forName="image_accent_3" refType="w" fact="0.0205"/>
          <dgm:constr type="h" for="ch" forName="image_accent_3" refType="h" fact="0.0283"/>
          <dgm:constr type="l" for="ch" forName="text_4" refType="w" fact="0.4142"/>
          <dgm:constr type="t" for="ch" forName="text_4" refType="h" fact="0.1323"/>
          <dgm:constr type="w" for="ch" forName="text_4" refType="w" fact="0.1713"/>
          <dgm:constr type="h" for="ch" forName="text_4" refType="h" fact="0.2362"/>
          <dgm:constr type="l" for="ch" forName="text_accent_4" refType="w" fact="0.5615"/>
          <dgm:constr type="t" for="ch" forName="text_accent_4" refType="h" fact="0.235"/>
          <dgm:constr type="w" for="ch" forName="text_accent_4" refType="w" fact="0.0205"/>
          <dgm:constr type="h" for="ch" forName="text_accent_4" refType="h" fact="0.0283"/>
          <dgm:constr type="l" for="ch" forName="image_4" refType="w" fact="0.5516"/>
          <dgm:constr type="t" for="ch" forName="image_4" refType="h" fact="0.2574"/>
          <dgm:constr type="w" for="ch" forName="image_4" refType="w" fact="0.1713"/>
          <dgm:constr type="h" for="ch" forName="image_4" refType="h" fact="0.2362"/>
          <dgm:constr type="l" for="ch" forName="image_accent_4" refType="w" fact="0.5908"/>
          <dgm:constr type="t" for="ch" forName="image_accent_4" refType="h" fact="0.2621"/>
          <dgm:constr type="w" for="ch" forName="image_accent_4" refType="w" fact="0.0205"/>
          <dgm:constr type="h" for="ch" forName="image_accent_4" refType="h" fact="0.0283"/>
          <dgm:constr type="l" for="ch" forName="text_5" refType="w" fact="0.5514"/>
          <dgm:constr type="t" for="ch" forName="text_5" refType="h" fact="0.0059"/>
          <dgm:constr type="w" for="ch" forName="text_5" refType="w" fact="0.1713"/>
          <dgm:constr type="h" for="ch" forName="text_5" refType="h" fact="0.2362"/>
          <dgm:constr type="l" for="ch" forName="text_accent_5" refType="w" fact="0.6987"/>
          <dgm:constr type="t" for="ch" forName="text_accent_5" refType="h" fact="0.1078"/>
          <dgm:constr type="w" for="ch" forName="text_accent_5" refType="w" fact="0.0205"/>
          <dgm:constr type="h" for="ch" forName="text_accent_5" refType="h" fact="0.0283"/>
          <dgm:constr type="l" for="ch" forName="image_5" refType="w" fact="0.6888"/>
          <dgm:constr type="t" for="ch" forName="image_5" refType="h" fact="0.1303"/>
          <dgm:constr type="w" for="ch" forName="image_5" refType="w" fact="0.1713"/>
          <dgm:constr type="h" for="ch" forName="image_5" refType="h" fact="0.2362"/>
          <dgm:constr type="l" for="ch" forName="image_accent_5" refType="w" fact="0.728"/>
          <dgm:constr type="t" for="ch" forName="image_accent_5" refType="h" fact="0.135"/>
          <dgm:constr type="w" for="ch" forName="image_accent_5" refType="w" fact="0.0205"/>
          <dgm:constr type="h" for="ch" forName="image_accent_5" refType="h" fact="0.0283"/>
          <dgm:constr type="l" for="ch" forName="text_6" refType="w" fact="0.6893"/>
          <dgm:constr type="t" for="ch" forName="text_6" refType="h" fact="0.3828"/>
          <dgm:constr type="w" for="ch" forName="text_6" refType="w" fact="0.1713"/>
          <dgm:constr type="h" for="ch" forName="text_6" refType="h" fact="0.2362"/>
          <dgm:constr type="l" for="ch" forName="text_accent_6" refType="w" fact="0.7296"/>
          <dgm:constr type="t" for="ch" forName="text_accent_6" refType="h" fact="0.5843"/>
          <dgm:constr type="w" for="ch" forName="text_accent_6" refType="w" fact="0.0205"/>
          <dgm:constr type="h" for="ch" forName="text_accent_6" refType="h" fact="0.0283"/>
          <dgm:constr type="l" for="ch" forName="image_6" refType="w" fact="0.5516"/>
          <dgm:constr type="t" for="ch" forName="image_6" refType="h" fact="0.5091"/>
          <dgm:constr type="w" for="ch" forName="image_6" refType="w" fact="0.1713"/>
          <dgm:constr type="h" for="ch" forName="image_6" refType="h" fact="0.2362"/>
          <dgm:constr type="l" for="ch" forName="image_accent_6" refType="w" fact="0.6975"/>
          <dgm:constr type="t" for="ch" forName="image_accent_6" refType="h" fact="0.6121"/>
          <dgm:constr type="w" for="ch" forName="image_accent_6" refType="w" fact="0.0205"/>
          <dgm:constr type="h" for="ch" forName="image_accent_6" refType="h" fact="0.0283"/>
          <dgm:constr type="l" for="ch" forName="image_7" refType="w" fact="0.1389"/>
          <dgm:constr type="t" for="ch" forName="image_7" refType="h" fact="0.6371"/>
          <dgm:constr type="w" for="ch" forName="image_7" refType="w" fact="0.1713"/>
          <dgm:constr type="h" for="ch" forName="image_7" refType="h" fact="0.2362"/>
          <dgm:constr type="l" for="ch" forName="image_accent_7" refType="w" fact="0.2501"/>
          <dgm:constr type="t" for="ch" forName="image_accent_7" refType="h" fact="0.6435"/>
          <dgm:constr type="w" for="ch" forName="image_accent_7" refType="w" fact="0.0205"/>
          <dgm:constr type="h" for="ch" forName="image_accent_7" refType="h" fact="0.0283"/>
          <dgm:constr type="l" for="ch" forName="text_7" refType="w" fact="0.2751"/>
          <dgm:constr type="t" for="ch" forName="text_7" refType="h" fact="0.5081"/>
          <dgm:constr type="w" for="ch" forName="text_7" refType="w" fact="0.1755"/>
          <dgm:constr type="h" for="ch" forName="text_7" refType="h" fact="0.242"/>
          <dgm:constr type="l" for="ch" forName="text_accent_7" refType="w" fact="0.2823"/>
          <dgm:constr type="t" for="ch" forName="text_accent_7" refType="h" fact="0.6122"/>
          <dgm:constr type="w" for="ch" forName="text_accent_7" refType="w" fact="0.0205"/>
          <dgm:constr type="h" for="ch" forName="text_accent_7" refType="h" fact="0.0283"/>
          <dgm:constr type="l" for="ch" forName="image_8" refType="w" fact="0.6886"/>
          <dgm:constr type="t" for="ch" forName="image_8" refType="h" fact="0.6376"/>
          <dgm:constr type="w" for="ch" forName="image_8" refType="w" fact="0.1713"/>
          <dgm:constr type="h" for="ch" forName="image_8" refType="h" fact="0.2362"/>
          <dgm:constr type="l" for="ch" forName="image_accent_8" refType="w" fact="0.8358"/>
          <dgm:constr type="t" for="ch" forName="image_accent_8" refType="h" fact="0.7402"/>
          <dgm:constr type="w" for="ch" forName="image_accent_8" refType="w" fact="0.0205"/>
          <dgm:constr type="h" for="ch" forName="image_accent_8" refType="h" fact="0.0283"/>
          <dgm:constr type="l" for="ch" forName="text_8" refType="w" fact="0.8264"/>
          <dgm:constr type="t" for="ch" forName="text_8" refType="h" fact="0.5102"/>
          <dgm:constr type="w" for="ch" forName="text_8" refType="w" fact="0.1713"/>
          <dgm:constr type="h" for="ch" forName="text_8" refType="h" fact="0.2362"/>
          <dgm:constr type="l" for="ch" forName="text_accent_8" refType="w" fact="0.8669"/>
          <dgm:constr type="t" for="ch" forName="text_accent_8" refType="h" fact="0.7131"/>
          <dgm:constr type="w" for="ch" forName="text_accent_8" refType="w" fact="0.0205"/>
          <dgm:constr type="h" for="ch" forName="text_accent_8" refType="h" fact="0.0283"/>
          <dgm:constr type="l" for="ch" forName="image_9" refType="w" fact="0.8265"/>
          <dgm:constr type="t" for="ch" forName="image_9" refType="h" fact="0.2563"/>
          <dgm:constr type="w" for="ch" forName="image_9" refType="w" fact="0.1713"/>
          <dgm:constr type="h" for="ch" forName="image_9" refType="h" fact="0.2362"/>
          <dgm:constr type="l" for="ch" forName="image_accent_9" refType="w" fact="0.9377"/>
          <dgm:constr type="t" for="ch" forName="image_accent_9" refType="h" fact="0.2626"/>
          <dgm:constr type="w" for="ch" forName="image_accent_9" refType="w" fact="0.0205"/>
          <dgm:constr type="h" for="ch" forName="image_accent_9" refType="h" fact="0.0283"/>
          <dgm:constr type="l" for="ch" forName="text_9" refType="w" fact="0.8245"/>
          <dgm:constr type="t" for="ch" forName="text_9" refType="h" fact="0"/>
          <dgm:constr type="w" for="ch" forName="text_9" refType="w" fact="0.1755"/>
          <dgm:constr type="h" for="ch" forName="text_9" refType="h" fact="0.242"/>
          <dgm:constr type="l" for="ch" forName="text_accent_9" refType="w" fact="0.9378"/>
          <dgm:constr type="t" for="ch" forName="text_accent_9" refType="h" fact="0.2059"/>
          <dgm:constr type="w" for="ch" forName="text_accent_9" refType="w" fact="0.0205"/>
          <dgm:constr type="h" for="ch" forName="text_accent_9" refType="h" fact="0.0283"/>
          <dgm:constr type="l" for="ch" forName="text_10" refType="w" fact="0.4136"/>
          <dgm:constr type="t" for="ch" forName="text_10" refType="h" fact="0.6376"/>
          <dgm:constr type="w" for="ch" forName="text_10" refType="w" fact="0.1713"/>
          <dgm:constr type="h" for="ch" forName="text_10" refType="h" fact="0.2362"/>
          <dgm:constr type="l" for="ch" forName="text_accent_10" refType="w" fact="0.4539"/>
          <dgm:constr type="t" for="ch" forName="text_accent_10" refType="h" fact="0.839"/>
          <dgm:constr type="w" for="ch" forName="text_accent_10" refType="w" fact="0.0205"/>
          <dgm:constr type="h" for="ch" forName="text_accent_10" refType="h" fact="0.0283"/>
          <dgm:constr type="l" for="ch" forName="image_10" refType="w" fact="0.2759"/>
          <dgm:constr type="t" for="ch" forName="image_10" refType="h" fact="0.7638"/>
          <dgm:constr type="w" for="ch" forName="image_10" refType="w" fact="0.1713"/>
          <dgm:constr type="h" for="ch" forName="image_10" refType="h" fact="0.2362"/>
          <dgm:constr type="l" for="ch" forName="image_accent_10" refType="w" fact="0.4218"/>
          <dgm:constr type="t" for="ch" forName="image_accent_10" refType="h" fact="0.8669"/>
          <dgm:constr type="w" for="ch" forName="image_accent_10" refType="w" fact="0.0205"/>
          <dgm:constr type="h" for="ch" forName="image_accent_10" refType="h" fact="0.0283"/>
        </dgm:constrLst>
      </dgm:if>
      <dgm:if name="Name12" axis="ch" ptType="node" func="cnt" op="equ" val="11">
        <dgm:alg type="composite">
          <dgm:param type="ar" val="1.4213"/>
        </dgm:alg>
        <dgm:constrLst>
          <dgm:constr type="primFontSz" for="des" ptType="node" op="equ" val="65"/>
          <dgm:constr type="l" for="ch" forName="text_1" refType="w" fact="0.1397"/>
          <dgm:constr type="t" for="ch" forName="text_1" refType="h" fact="0.3409"/>
          <dgm:constr type="w" for="ch" forName="text_1" refType="w" fact="0.1713"/>
          <dgm:constr type="h" for="ch" forName="text_1" refType="h" fact="0.2099"/>
          <dgm:constr type="l" for="ch" forName="text_accent_1" refType="w" fact="0.1435"/>
          <dgm:constr type="t" for="ch" forName="text_accent_1" refType="h" fact="0.4333"/>
          <dgm:constr type="w" for="ch" forName="text_accent_1" refType="w" fact="0.0205"/>
          <dgm:constr type="h" for="ch" forName="text_accent_1" refType="h" fact="0.0252"/>
          <dgm:constr type="l" for="ch" forName="image_1" refType="w" fact="0"/>
          <dgm:constr type="t" for="ch" forName="image_1" refType="h" fact="0.2271"/>
          <dgm:constr type="w" for="ch" forName="image_1" refType="w" fact="0.1755"/>
          <dgm:constr type="h" for="ch" forName="image_1" refType="h" fact="0.2151"/>
          <dgm:constr type="l" for="ch" forName="image_accent_1" refType="w" fact="0.1133"/>
          <dgm:constr type="t" for="ch" forName="image_accent_1" refType="h" fact="0.4101"/>
          <dgm:constr type="w" for="ch" forName="image_accent_1" refType="w" fact="0.0205"/>
          <dgm:constr type="h" for="ch" forName="image_accent_1" refType="h" fact="0.0252"/>
          <dgm:constr type="l" for="ch" forName="image_2" refType="w" fact="0.4145"/>
          <dgm:constr type="t" for="ch" forName="image_2" refType="h" fact="0.3409"/>
          <dgm:constr type="w" for="ch" forName="image_2" refType="w" fact="0.1713"/>
          <dgm:constr type="h" for="ch" forName="image_2" refType="h" fact="0.2099"/>
          <dgm:constr type="l" for="ch" forName="image_accent_2" refType="w" fact="0.4183"/>
          <dgm:constr type="t" for="ch" forName="image_accent_2" refType="h" fact="0.4333"/>
          <dgm:constr type="w" for="ch" forName="image_accent_2" refType="w" fact="0.0205"/>
          <dgm:constr type="h" for="ch" forName="image_accent_2" refType="h" fact="0.0252"/>
          <dgm:constr type="l" for="ch" forName="text_2" refType="w" fact="0.2748"/>
          <dgm:constr type="t" for="ch" forName="text_2" refType="h" fact="0.2271"/>
          <dgm:constr type="w" for="ch" forName="text_2" refType="w" fact="0.1755"/>
          <dgm:constr type="h" for="ch" forName="text_2" refType="h" fact="0.2151"/>
          <dgm:constr type="l" for="ch" forName="text_accent_2" refType="w" fact="0.388"/>
          <dgm:constr type="t" for="ch" forName="text_accent_2" refType="h" fact="0.4101"/>
          <dgm:constr type="w" for="ch" forName="text_accent_2" refType="w" fact="0.0205"/>
          <dgm:constr type="h" for="ch" forName="text_accent_2" refType="h" fact="0.0252"/>
          <dgm:constr type="l" for="ch" forName="text_3" refType="w" fact="0.1397"/>
          <dgm:constr type="t" for="ch" forName="text_3" refType="h" fact="0.1192"/>
          <dgm:constr type="w" for="ch" forName="text_3" refType="w" fact="0.1713"/>
          <dgm:constr type="h" for="ch" forName="text_3" refType="h" fact="0.2099"/>
          <dgm:constr type="l" for="ch" forName="text_accent_3" refType="w" fact="0.2509"/>
          <dgm:constr type="t" for="ch" forName="text_accent_3" refType="h" fact="0.1249"/>
          <dgm:constr type="w" for="ch" forName="text_accent_3" refType="w" fact="0.0205"/>
          <dgm:constr type="h" for="ch" forName="text_accent_3" refType="h" fact="0.0252"/>
          <dgm:constr type="l" for="ch" forName="image_3" refType="w" fact="0.2748"/>
          <dgm:constr type="t" for="ch" forName="image_3" refType="h" fact="0.003"/>
          <dgm:constr type="w" for="ch" forName="image_3" refType="w" fact="0.1755"/>
          <dgm:constr type="h" for="ch" forName="image_3" refType="h" fact="0.2151"/>
          <dgm:constr type="l" for="ch" forName="image_accent_3" refType="w" fact="0.282"/>
          <dgm:constr type="t" for="ch" forName="image_accent_3" refType="h" fact="0.0955"/>
          <dgm:constr type="w" for="ch" forName="image_accent_3" refType="w" fact="0.0205"/>
          <dgm:constr type="h" for="ch" forName="image_accent_3" refType="h" fact="0.0252"/>
          <dgm:constr type="l" for="ch" forName="text_4" refType="w" fact="0.4142"/>
          <dgm:constr type="t" for="ch" forName="text_4" refType="h" fact="0.1175"/>
          <dgm:constr type="w" for="ch" forName="text_4" refType="w" fact="0.1713"/>
          <dgm:constr type="h" for="ch" forName="text_4" refType="h" fact="0.2099"/>
          <dgm:constr type="l" for="ch" forName="text_accent_4" refType="w" fact="0.5615"/>
          <dgm:constr type="t" for="ch" forName="text_accent_4" refType="h" fact="0.2088"/>
          <dgm:constr type="w" for="ch" forName="text_accent_4" refType="w" fact="0.0205"/>
          <dgm:constr type="h" for="ch" forName="text_accent_4" refType="h" fact="0.0252"/>
          <dgm:constr type="l" for="ch" forName="image_4" refType="w" fact="0.5516"/>
          <dgm:constr type="t" for="ch" forName="image_4" refType="h" fact="0.2288"/>
          <dgm:constr type="w" for="ch" forName="image_4" refType="w" fact="0.1713"/>
          <dgm:constr type="h" for="ch" forName="image_4" refType="h" fact="0.2099"/>
          <dgm:constr type="l" for="ch" forName="image_accent_4" refType="w" fact="0.5908"/>
          <dgm:constr type="t" for="ch" forName="image_accent_4" refType="h" fact="0.2329"/>
          <dgm:constr type="w" for="ch" forName="image_accent_4" refType="w" fact="0.0205"/>
          <dgm:constr type="h" for="ch" forName="image_accent_4" refType="h" fact="0.0252"/>
          <dgm:constr type="l" for="ch" forName="text_5" refType="w" fact="0.5514"/>
          <dgm:constr type="t" for="ch" forName="text_5" refType="h" fact="0.0052"/>
          <dgm:constr type="w" for="ch" forName="text_5" refType="w" fact="0.1713"/>
          <dgm:constr type="h" for="ch" forName="text_5" refType="h" fact="0.2099"/>
          <dgm:constr type="l" for="ch" forName="text_accent_5" refType="w" fact="0.6987"/>
          <dgm:constr type="t" for="ch" forName="text_accent_5" refType="h" fact="0.0958"/>
          <dgm:constr type="w" for="ch" forName="text_accent_5" refType="w" fact="0.0205"/>
          <dgm:constr type="h" for="ch" forName="text_accent_5" refType="h" fact="0.0252"/>
          <dgm:constr type="l" for="ch" forName="image_5" refType="w" fact="0.6888"/>
          <dgm:constr type="t" for="ch" forName="image_5" refType="h" fact="0.1158"/>
          <dgm:constr type="w" for="ch" forName="image_5" refType="w" fact="0.1713"/>
          <dgm:constr type="h" for="ch" forName="image_5" refType="h" fact="0.2099"/>
          <dgm:constr type="l" for="ch" forName="image_accent_5" refType="w" fact="0.728"/>
          <dgm:constr type="t" for="ch" forName="image_accent_5" refType="h" fact="0.12"/>
          <dgm:constr type="w" for="ch" forName="image_accent_5" refType="w" fact="0.0205"/>
          <dgm:constr type="h" for="ch" forName="image_accent_5" refType="h" fact="0.0252"/>
          <dgm:constr type="l" for="ch" forName="text_6" refType="w" fact="0.6893"/>
          <dgm:constr type="t" for="ch" forName="text_6" refType="h" fact="0.3402"/>
          <dgm:constr type="w" for="ch" forName="text_6" refType="w" fact="0.1713"/>
          <dgm:constr type="h" for="ch" forName="text_6" refType="h" fact="0.2099"/>
          <dgm:constr type="l" for="ch" forName="text_accent_6" refType="w" fact="0.7296"/>
          <dgm:constr type="t" for="ch" forName="text_accent_6" refType="h" fact="0.5192"/>
          <dgm:constr type="w" for="ch" forName="text_accent_6" refType="w" fact="0.0205"/>
          <dgm:constr type="h" for="ch" forName="text_accent_6" refType="h" fact="0.0252"/>
          <dgm:constr type="l" for="ch" forName="image_6" refType="w" fact="0.5516"/>
          <dgm:constr type="t" for="ch" forName="image_6" refType="h" fact="0.4523"/>
          <dgm:constr type="w" for="ch" forName="image_6" refType="w" fact="0.1713"/>
          <dgm:constr type="h" for="ch" forName="image_6" refType="h" fact="0.2099"/>
          <dgm:constr type="l" for="ch" forName="image_accent_6" refType="w" fact="0.6975"/>
          <dgm:constr type="t" for="ch" forName="image_accent_6" refType="h" fact="0.5439"/>
          <dgm:constr type="w" for="ch" forName="image_accent_6" refType="w" fact="0.0205"/>
          <dgm:constr type="h" for="ch" forName="image_accent_6" refType="h" fact="0.0252"/>
          <dgm:constr type="l" for="ch" forName="image_7" refType="w" fact="0.1389"/>
          <dgm:constr type="t" for="ch" forName="image_7" refType="h" fact="0.5661"/>
          <dgm:constr type="w" for="ch" forName="image_7" refType="w" fact="0.1713"/>
          <dgm:constr type="h" for="ch" forName="image_7" refType="h" fact="0.2099"/>
          <dgm:constr type="l" for="ch" forName="image_accent_7" refType="w" fact="0.2501"/>
          <dgm:constr type="t" for="ch" forName="image_accent_7" refType="h" fact="0.5718"/>
          <dgm:constr type="w" for="ch" forName="image_accent_7" refType="w" fact="0.0205"/>
          <dgm:constr type="h" for="ch" forName="image_accent_7" refType="h" fact="0.0252"/>
          <dgm:constr type="l" for="ch" forName="text_7" refType="w" fact="0.2751"/>
          <dgm:constr type="t" for="ch" forName="text_7" refType="h" fact="0.4515"/>
          <dgm:constr type="w" for="ch" forName="text_7" refType="w" fact="0.1755"/>
          <dgm:constr type="h" for="ch" forName="text_7" refType="h" fact="0.2151"/>
          <dgm:constr type="l" for="ch" forName="text_accent_7" refType="w" fact="0.2823"/>
          <dgm:constr type="t" for="ch" forName="text_accent_7" refType="h" fact="0.544"/>
          <dgm:constr type="w" for="ch" forName="text_accent_7" refType="w" fact="0.0205"/>
          <dgm:constr type="h" for="ch" forName="text_accent_7" refType="h" fact="0.0252"/>
          <dgm:constr type="l" for="ch" forName="image_8" refType="w" fact="0.6886"/>
          <dgm:constr type="t" for="ch" forName="image_8" refType="h" fact="0.5665"/>
          <dgm:constr type="w" for="ch" forName="image_8" refType="w" fact="0.1713"/>
          <dgm:constr type="h" for="ch" forName="image_8" refType="h" fact="0.2099"/>
          <dgm:constr type="l" for="ch" forName="image_accent_8" refType="w" fact="0.8358"/>
          <dgm:constr type="t" for="ch" forName="image_accent_8" refType="h" fact="0.6577"/>
          <dgm:constr type="w" for="ch" forName="image_accent_8" refType="w" fact="0.0205"/>
          <dgm:constr type="h" for="ch" forName="image_accent_8" refType="h" fact="0.0252"/>
          <dgm:constr type="l" for="ch" forName="text_8" refType="w" fact="0.8264"/>
          <dgm:constr type="t" for="ch" forName="text_8" refType="h" fact="0.4533"/>
          <dgm:constr type="w" for="ch" forName="text_8" refType="w" fact="0.1713"/>
          <dgm:constr type="h" for="ch" forName="text_8" refType="h" fact="0.2099"/>
          <dgm:constr type="l" for="ch" forName="text_accent_8" refType="w" fact="0.8669"/>
          <dgm:constr type="t" for="ch" forName="text_accent_8" refType="h" fact="0.6337"/>
          <dgm:constr type="w" for="ch" forName="text_accent_8" refType="w" fact="0.0205"/>
          <dgm:constr type="h" for="ch" forName="text_accent_8" refType="h" fact="0.0252"/>
          <dgm:constr type="l" for="ch" forName="image_9" refType="w" fact="0.8265"/>
          <dgm:constr type="t" for="ch" forName="image_9" refType="h" fact="0.2277"/>
          <dgm:constr type="w" for="ch" forName="image_9" refType="w" fact="0.1713"/>
          <dgm:constr type="h" for="ch" forName="image_9" refType="h" fact="0.2099"/>
          <dgm:constr type="l" for="ch" forName="image_accent_9" refType="w" fact="0.9377"/>
          <dgm:constr type="t" for="ch" forName="image_accent_9" refType="h" fact="0.2334"/>
          <dgm:constr type="w" for="ch" forName="image_accent_9" refType="w" fact="0.0205"/>
          <dgm:constr type="h" for="ch" forName="image_accent_9" refType="h" fact="0.0252"/>
          <dgm:constr type="l" for="ch" forName="text_9" refType="w" fact="0.8245"/>
          <dgm:constr type="t" for="ch" forName="text_9" refType="h" fact="0"/>
          <dgm:constr type="w" for="ch" forName="text_9" refType="w" fact="0.1755"/>
          <dgm:constr type="h" for="ch" forName="text_9" refType="h" fact="0.2151"/>
          <dgm:constr type="l" for="ch" forName="text_accent_9" refType="w" fact="0.9378"/>
          <dgm:constr type="t" for="ch" forName="text_accent_9" refType="h" fact="0.1829"/>
          <dgm:constr type="w" for="ch" forName="text_accent_9" refType="w" fact="0.0205"/>
          <dgm:constr type="h" for="ch" forName="text_accent_9" refType="h" fact="0.0252"/>
          <dgm:constr type="l" for="ch" forName="text_10" refType="w" fact="0.4136"/>
          <dgm:constr type="t" for="ch" forName="text_10" refType="h" fact="0.5665"/>
          <dgm:constr type="w" for="ch" forName="text_10" refType="w" fact="0.1713"/>
          <dgm:constr type="h" for="ch" forName="text_10" refType="h" fact="0.2099"/>
          <dgm:constr type="l" for="ch" forName="text_accent_10" refType="w" fact="0.4539"/>
          <dgm:constr type="t" for="ch" forName="text_accent_10" refType="h" fact="0.7455"/>
          <dgm:constr type="w" for="ch" forName="text_accent_10" refType="w" fact="0.0205"/>
          <dgm:constr type="h" for="ch" forName="text_accent_10" refType="h" fact="0.0252"/>
          <dgm:constr type="l" for="ch" forName="image_10" refType="w" fact="0.2759"/>
          <dgm:constr type="t" for="ch" forName="image_10" refType="h" fact="0.6787"/>
          <dgm:constr type="w" for="ch" forName="image_10" refType="w" fact="0.1713"/>
          <dgm:constr type="h" for="ch" forName="image_10" refType="h" fact="0.2099"/>
          <dgm:constr type="l" for="ch" forName="image_accent_10" refType="w" fact="0.4218"/>
          <dgm:constr type="t" for="ch" forName="image_accent_10" refType="h" fact="0.7703"/>
          <dgm:constr type="w" for="ch" forName="image_accent_10" refType="w" fact="0.0205"/>
          <dgm:constr type="h" for="ch" forName="image_accent_10" refType="h" fact="0.0252"/>
          <dgm:constr type="l" for="ch" forName="text_11" refType="w" fact="0.6892"/>
          <dgm:constr type="t" for="ch" forName="text_11" refType="h" fact="0.7901"/>
          <dgm:constr type="w" for="ch" forName="text_11" refType="w" fact="0.1713"/>
          <dgm:constr type="h" for="ch" forName="text_11" refType="h" fact="0.2099"/>
          <dgm:constr type="l" for="ch" forName="text_accent_11" refType="w" fact="0.693"/>
          <dgm:constr type="t" for="ch" forName="text_accent_11" refType="h" fact="0.8825"/>
          <dgm:constr type="w" for="ch" forName="text_accent_11" refType="w" fact="0.0205"/>
          <dgm:constr type="h" for="ch" forName="text_accent_11" refType="h" fact="0.0252"/>
          <dgm:constr type="l" for="ch" forName="image_11" refType="w" fact="0.5495"/>
          <dgm:constr type="t" for="ch" forName="image_11" refType="h" fact="0.6764"/>
          <dgm:constr type="w" for="ch" forName="image_11" refType="w" fact="0.1755"/>
          <dgm:constr type="h" for="ch" forName="image_11" refType="h" fact="0.2151"/>
          <dgm:constr type="l" for="ch" forName="image_accent_11" refType="w" fact="0.6627"/>
          <dgm:constr type="t" for="ch" forName="image_accent_11" refType="h" fact="0.8593"/>
          <dgm:constr type="w" for="ch" forName="image_accent_11" refType="w" fact="0.0205"/>
          <dgm:constr type="h" for="ch" forName="image_accent_11" refType="h" fact="0.0252"/>
        </dgm:constrLst>
      </dgm:if>
      <dgm:if name="Name13" axis="ch" ptType="node" func="cnt" op="equ" val="12">
        <dgm:alg type="composite">
          <dgm:param type="ar" val="1.6138"/>
        </dgm:alg>
        <dgm:constrLst>
          <dgm:constr type="primFontSz" for="des" ptType="node" op="equ" val="65"/>
          <dgm:constr type="l" for="ch" forName="text_1" refType="w" fact="0.123"/>
          <dgm:constr type="t" for="ch" forName="text_1" refType="h" fact="0.3409"/>
          <dgm:constr type="w" for="ch" forName="text_1" refType="w" fact="0.1508"/>
          <dgm:constr type="h" for="ch" forName="text_1" refType="h" fact="0.2099"/>
          <dgm:constr type="l" for="ch" forName="text_accent_1" refType="w" fact="0.1264"/>
          <dgm:constr type="t" for="ch" forName="text_accent_1" refType="h" fact="0.4333"/>
          <dgm:constr type="w" for="ch" forName="text_accent_1" refType="w" fact="0.0181"/>
          <dgm:constr type="h" for="ch" forName="text_accent_1" refType="h" fact="0.0252"/>
          <dgm:constr type="l" for="ch" forName="image_1" refType="w" fact="0"/>
          <dgm:constr type="t" for="ch" forName="image_1" refType="h" fact="0.2271"/>
          <dgm:constr type="w" for="ch" forName="image_1" refType="w" fact="0.1546"/>
          <dgm:constr type="h" for="ch" forName="image_1" refType="h" fact="0.2151"/>
          <dgm:constr type="l" for="ch" forName="image_accent_1" refType="w" fact="0.0998"/>
          <dgm:constr type="t" for="ch" forName="image_accent_1" refType="h" fact="0.4101"/>
          <dgm:constr type="w" for="ch" forName="image_accent_1" refType="w" fact="0.0181"/>
          <dgm:constr type="h" for="ch" forName="image_accent_1" refType="h" fact="0.0252"/>
          <dgm:constr type="l" for="ch" forName="image_2" refType="w" fact="0.365"/>
          <dgm:constr type="t" for="ch" forName="image_2" refType="h" fact="0.3409"/>
          <dgm:constr type="w" for="ch" forName="image_2" refType="w" fact="0.1508"/>
          <dgm:constr type="h" for="ch" forName="image_2" refType="h" fact="0.2099"/>
          <dgm:constr type="l" for="ch" forName="image_accent_2" refType="w" fact="0.3684"/>
          <dgm:constr type="t" for="ch" forName="image_accent_2" refType="h" fact="0.4333"/>
          <dgm:constr type="w" for="ch" forName="image_accent_2" refType="w" fact="0.0181"/>
          <dgm:constr type="h" for="ch" forName="image_accent_2" refType="h" fact="0.0252"/>
          <dgm:constr type="l" for="ch" forName="text_2" refType="w" fact="0.242"/>
          <dgm:constr type="t" for="ch" forName="text_2" refType="h" fact="0.2271"/>
          <dgm:constr type="w" for="ch" forName="text_2" refType="w" fact="0.1546"/>
          <dgm:constr type="h" for="ch" forName="text_2" refType="h" fact="0.2151"/>
          <dgm:constr type="l" for="ch" forName="text_accent_2" refType="w" fact="0.3417"/>
          <dgm:constr type="t" for="ch" forName="text_accent_2" refType="h" fact="0.4101"/>
          <dgm:constr type="w" for="ch" forName="text_accent_2" refType="w" fact="0.0181"/>
          <dgm:constr type="h" for="ch" forName="text_accent_2" refType="h" fact="0.0252"/>
          <dgm:constr type="l" for="ch" forName="text_3" refType="w" fact="0.123"/>
          <dgm:constr type="t" for="ch" forName="text_3" refType="h" fact="0.1192"/>
          <dgm:constr type="w" for="ch" forName="text_3" refType="w" fact="0.1508"/>
          <dgm:constr type="h" for="ch" forName="text_3" refType="h" fact="0.2099"/>
          <dgm:constr type="l" for="ch" forName="text_accent_3" refType="w" fact="0.221"/>
          <dgm:constr type="t" for="ch" forName="text_accent_3" refType="h" fact="0.1249"/>
          <dgm:constr type="w" for="ch" forName="text_accent_3" refType="w" fact="0.0181"/>
          <dgm:constr type="h" for="ch" forName="text_accent_3" refType="h" fact="0.0252"/>
          <dgm:constr type="l" for="ch" forName="image_3" refType="w" fact="0.242"/>
          <dgm:constr type="t" for="ch" forName="image_3" refType="h" fact="0.003"/>
          <dgm:constr type="w" for="ch" forName="image_3" refType="w" fact="0.1546"/>
          <dgm:constr type="h" for="ch" forName="image_3" refType="h" fact="0.2151"/>
          <dgm:constr type="l" for="ch" forName="image_accent_3" refType="w" fact="0.2483"/>
          <dgm:constr type="t" for="ch" forName="image_accent_3" refType="h" fact="0.0955"/>
          <dgm:constr type="w" for="ch" forName="image_accent_3" refType="w" fact="0.0181"/>
          <dgm:constr type="h" for="ch" forName="image_accent_3" refType="h" fact="0.0252"/>
          <dgm:constr type="l" for="ch" forName="text_4" refType="w" fact="0.3648"/>
          <dgm:constr type="t" for="ch" forName="text_4" refType="h" fact="0.1175"/>
          <dgm:constr type="w" for="ch" forName="text_4" refType="w" fact="0.1508"/>
          <dgm:constr type="h" for="ch" forName="text_4" refType="h" fact="0.2099"/>
          <dgm:constr type="l" for="ch" forName="text_accent_4" refType="w" fact="0.4945"/>
          <dgm:constr type="t" for="ch" forName="text_accent_4" refType="h" fact="0.2088"/>
          <dgm:constr type="w" for="ch" forName="text_accent_4" refType="w" fact="0.0181"/>
          <dgm:constr type="h" for="ch" forName="text_accent_4" refType="h" fact="0.0252"/>
          <dgm:constr type="l" for="ch" forName="image_4" refType="w" fact="0.4858"/>
          <dgm:constr type="t" for="ch" forName="image_4" refType="h" fact="0.2288"/>
          <dgm:constr type="w" for="ch" forName="image_4" refType="w" fact="0.1508"/>
          <dgm:constr type="h" for="ch" forName="image_4" refType="h" fact="0.2099"/>
          <dgm:constr type="l" for="ch" forName="image_accent_4" refType="w" fact="0.5204"/>
          <dgm:constr type="t" for="ch" forName="image_accent_4" refType="h" fact="0.2329"/>
          <dgm:constr type="w" for="ch" forName="image_accent_4" refType="w" fact="0.0181"/>
          <dgm:constr type="h" for="ch" forName="image_accent_4" refType="h" fact="0.0252"/>
          <dgm:constr type="l" for="ch" forName="text_5" refType="w" fact="0.4856"/>
          <dgm:constr type="t" for="ch" forName="text_5" refType="h" fact="0.0052"/>
          <dgm:constr type="w" for="ch" forName="text_5" refType="w" fact="0.1508"/>
          <dgm:constr type="h" for="ch" forName="text_5" refType="h" fact="0.2099"/>
          <dgm:constr type="l" for="ch" forName="text_accent_5" refType="w" fact="0.6153"/>
          <dgm:constr type="t" for="ch" forName="text_accent_5" refType="h" fact="0.0958"/>
          <dgm:constr type="w" for="ch" forName="text_accent_5" refType="w" fact="0.0181"/>
          <dgm:constr type="h" for="ch" forName="text_accent_5" refType="h" fact="0.0252"/>
          <dgm:constr type="l" for="ch" forName="image_5" refType="w" fact="0.6066"/>
          <dgm:constr type="t" for="ch" forName="image_5" refType="h" fact="0.1158"/>
          <dgm:constr type="w" for="ch" forName="image_5" refType="w" fact="0.1508"/>
          <dgm:constr type="h" for="ch" forName="image_5" refType="h" fact="0.2099"/>
          <dgm:constr type="l" for="ch" forName="image_accent_5" refType="w" fact="0.6412"/>
          <dgm:constr type="t" for="ch" forName="image_accent_5" refType="h" fact="0.12"/>
          <dgm:constr type="w" for="ch" forName="image_accent_5" refType="w" fact="0.0181"/>
          <dgm:constr type="h" for="ch" forName="image_accent_5" refType="h" fact="0.0252"/>
          <dgm:constr type="l" for="ch" forName="text_6" refType="w" fact="0.6071"/>
          <dgm:constr type="t" for="ch" forName="text_6" refType="h" fact="0.3402"/>
          <dgm:constr type="w" for="ch" forName="text_6" refType="w" fact="0.1508"/>
          <dgm:constr type="h" for="ch" forName="text_6" refType="h" fact="0.2099"/>
          <dgm:constr type="l" for="ch" forName="text_accent_6" refType="w" fact="0.6426"/>
          <dgm:constr type="t" for="ch" forName="text_accent_6" refType="h" fact="0.5192"/>
          <dgm:constr type="w" for="ch" forName="text_accent_6" refType="w" fact="0.0181"/>
          <dgm:constr type="h" for="ch" forName="text_accent_6" refType="h" fact="0.0252"/>
          <dgm:constr type="l" for="ch" forName="image_6" refType="w" fact="0.4858"/>
          <dgm:constr type="t" for="ch" forName="image_6" refType="h" fact="0.4523"/>
          <dgm:constr type="w" for="ch" forName="image_6" refType="w" fact="0.1508"/>
          <dgm:constr type="h" for="ch" forName="image_6" refType="h" fact="0.2099"/>
          <dgm:constr type="l" for="ch" forName="image_accent_6" refType="w" fact="0.6143"/>
          <dgm:constr type="t" for="ch" forName="image_accent_6" refType="h" fact="0.5439"/>
          <dgm:constr type="w" for="ch" forName="image_accent_6" refType="w" fact="0.0181"/>
          <dgm:constr type="h" for="ch" forName="image_accent_6" refType="h" fact="0.0252"/>
          <dgm:constr type="l" for="ch" forName="image_7" refType="w" fact="0.1223"/>
          <dgm:constr type="t" for="ch" forName="image_7" refType="h" fact="0.5661"/>
          <dgm:constr type="w" for="ch" forName="image_7" refType="w" fact="0.1508"/>
          <dgm:constr type="h" for="ch" forName="image_7" refType="h" fact="0.2099"/>
          <dgm:constr type="l" for="ch" forName="image_accent_7" refType="w" fact="0.2203"/>
          <dgm:constr type="t" for="ch" forName="image_accent_7" refType="h" fact="0.5718"/>
          <dgm:constr type="w" for="ch" forName="image_accent_7" refType="w" fact="0.0181"/>
          <dgm:constr type="h" for="ch" forName="image_accent_7" refType="h" fact="0.0252"/>
          <dgm:constr type="l" for="ch" forName="text_7" refType="w" fact="0.2422"/>
          <dgm:constr type="t" for="ch" forName="text_7" refType="h" fact="0.4515"/>
          <dgm:constr type="w" for="ch" forName="text_7" refType="w" fact="0.1546"/>
          <dgm:constr type="h" for="ch" forName="text_7" refType="h" fact="0.2151"/>
          <dgm:constr type="l" for="ch" forName="text_accent_7" refType="w" fact="0.2486"/>
          <dgm:constr type="t" for="ch" forName="text_accent_7" refType="h" fact="0.544"/>
          <dgm:constr type="w" for="ch" forName="text_accent_7" refType="w" fact="0.0181"/>
          <dgm:constr type="h" for="ch" forName="text_accent_7" refType="h" fact="0.0252"/>
          <dgm:constr type="l" for="ch" forName="image_8" refType="w" fact="0.6064"/>
          <dgm:constr type="t" for="ch" forName="image_8" refType="h" fact="0.5665"/>
          <dgm:constr type="w" for="ch" forName="image_8" refType="w" fact="0.1508"/>
          <dgm:constr type="h" for="ch" forName="image_8" refType="h" fact="0.2099"/>
          <dgm:constr type="l" for="ch" forName="image_accent_8" refType="w" fact="0.7361"/>
          <dgm:constr type="t" for="ch" forName="image_accent_8" refType="h" fact="0.6577"/>
          <dgm:constr type="w" for="ch" forName="image_accent_8" refType="w" fact="0.0181"/>
          <dgm:constr type="h" for="ch" forName="image_accent_8" refType="h" fact="0.0252"/>
          <dgm:constr type="l" for="ch" forName="text_8" refType="w" fact="0.7278"/>
          <dgm:constr type="t" for="ch" forName="text_8" refType="h" fact="0.4533"/>
          <dgm:constr type="w" for="ch" forName="text_8" refType="w" fact="0.1508"/>
          <dgm:constr type="h" for="ch" forName="text_8" refType="h" fact="0.2099"/>
          <dgm:constr type="l" for="ch" forName="text_accent_8" refType="w" fact="0.7635"/>
          <dgm:constr type="t" for="ch" forName="text_accent_8" refType="h" fact="0.6337"/>
          <dgm:constr type="w" for="ch" forName="text_accent_8" refType="w" fact="0.0181"/>
          <dgm:constr type="h" for="ch" forName="text_accent_8" refType="h" fact="0.0252"/>
          <dgm:constr type="l" for="ch" forName="image_9" refType="w" fact="0.7279"/>
          <dgm:constr type="t" for="ch" forName="image_9" refType="h" fact="0.2277"/>
          <dgm:constr type="w" for="ch" forName="image_9" refType="w" fact="0.1508"/>
          <dgm:constr type="h" for="ch" forName="image_9" refType="h" fact="0.2099"/>
          <dgm:constr type="l" for="ch" forName="image_accent_9" refType="w" fact="0.8259"/>
          <dgm:constr type="t" for="ch" forName="image_accent_9" refType="h" fact="0.2334"/>
          <dgm:constr type="w" for="ch" forName="image_accent_9" refType="w" fact="0.0181"/>
          <dgm:constr type="h" for="ch" forName="image_accent_9" refType="h" fact="0.0252"/>
          <dgm:constr type="l" for="ch" forName="text_9" refType="w" fact="0.7261"/>
          <dgm:constr type="t" for="ch" forName="text_9" refType="h" fact="0"/>
          <dgm:constr type="w" for="ch" forName="text_9" refType="w" fact="0.1546"/>
          <dgm:constr type="h" for="ch" forName="text_9" refType="h" fact="0.2151"/>
          <dgm:constr type="l" for="ch" forName="text_accent_9" refType="w" fact="0.8259"/>
          <dgm:constr type="t" for="ch" forName="text_accent_9" refType="h" fact="0.1829"/>
          <dgm:constr type="w" for="ch" forName="text_accent_9" refType="w" fact="0.0181"/>
          <dgm:constr type="h" for="ch" forName="text_accent_9" refType="h" fact="0.0252"/>
          <dgm:constr type="l" for="ch" forName="text_10" refType="w" fact="0.3643"/>
          <dgm:constr type="t" for="ch" forName="text_10" refType="h" fact="0.5665"/>
          <dgm:constr type="w" for="ch" forName="text_10" refType="w" fact="0.1508"/>
          <dgm:constr type="h" for="ch" forName="text_10" refType="h" fact="0.2099"/>
          <dgm:constr type="l" for="ch" forName="text_accent_10" refType="w" fact="0.3998"/>
          <dgm:constr type="t" for="ch" forName="text_accent_10" refType="h" fact="0.7455"/>
          <dgm:constr type="w" for="ch" forName="text_accent_10" refType="w" fact="0.0181"/>
          <dgm:constr type="h" for="ch" forName="text_accent_10" refType="h" fact="0.0252"/>
          <dgm:constr type="l" for="ch" forName="image_10" refType="w" fact="0.243"/>
          <dgm:constr type="t" for="ch" forName="image_10" refType="h" fact="0.6787"/>
          <dgm:constr type="w" for="ch" forName="image_10" refType="w" fact="0.1508"/>
          <dgm:constr type="h" for="ch" forName="image_10" refType="h" fact="0.2099"/>
          <dgm:constr type="l" for="ch" forName="image_accent_10" refType="w" fact="0.3715"/>
          <dgm:constr type="t" for="ch" forName="image_accent_10" refType="h" fact="0.7703"/>
          <dgm:constr type="w" for="ch" forName="image_accent_10" refType="w" fact="0.0181"/>
          <dgm:constr type="h" for="ch" forName="image_accent_10" refType="h" fact="0.0252"/>
          <dgm:constr type="l" for="ch" forName="text_11" refType="w" fact="0.6069"/>
          <dgm:constr type="t" for="ch" forName="text_11" refType="h" fact="0.7901"/>
          <dgm:constr type="w" for="ch" forName="text_11" refType="w" fact="0.1508"/>
          <dgm:constr type="h" for="ch" forName="text_11" refType="h" fact="0.2099"/>
          <dgm:constr type="l" for="ch" forName="text_accent_11" refType="w" fact="0.6103"/>
          <dgm:constr type="t" for="ch" forName="text_accent_11" refType="h" fact="0.8825"/>
          <dgm:constr type="w" for="ch" forName="text_accent_11" refType="w" fact="0.0181"/>
          <dgm:constr type="h" for="ch" forName="text_accent_11" refType="h" fact="0.0252"/>
          <dgm:constr type="l" for="ch" forName="image_11" refType="w" fact="0.4839"/>
          <dgm:constr type="t" for="ch" forName="image_11" refType="h" fact="0.6764"/>
          <dgm:constr type="w" for="ch" forName="image_11" refType="w" fact="0.1546"/>
          <dgm:constr type="h" for="ch" forName="image_11" refType="h" fact="0.2151"/>
          <dgm:constr type="l" for="ch" forName="image_accent_11" refType="w" fact="0.5837"/>
          <dgm:constr type="t" for="ch" forName="image_accent_11" refType="h" fact="0.8593"/>
          <dgm:constr type="w" for="ch" forName="image_accent_11" refType="w" fact="0.0181"/>
          <dgm:constr type="h" for="ch" forName="image_accent_11" refType="h" fact="0.0252"/>
          <dgm:constr type="l" for="ch" forName="image_12" refType="w" fact="0.8492"/>
          <dgm:constr type="t" for="ch" forName="image_12" refType="h" fact="0.5652"/>
          <dgm:constr type="w" for="ch" forName="image_12" refType="w" fact="0.1508"/>
          <dgm:constr type="h" for="ch" forName="image_12" refType="h" fact="0.2099"/>
          <dgm:constr type="l" for="ch" forName="image_accent_12" refType="w" fact="0.8847"/>
          <dgm:constr type="t" for="ch" forName="image_accent_12" refType="h" fact="0.7442"/>
          <dgm:constr type="w" for="ch" forName="image_accent_12" refType="w" fact="0.0181"/>
          <dgm:constr type="h" for="ch" forName="image_accent_12" refType="h" fact="0.0252"/>
          <dgm:constr type="l" for="ch" forName="text_12" refType="w" fact="0.7279"/>
          <dgm:constr type="t" for="ch" forName="text_12" refType="h" fact="0.6774"/>
          <dgm:constr type="w" for="ch" forName="text_12" refType="w" fact="0.1508"/>
          <dgm:constr type="h" for="ch" forName="text_12" refType="h" fact="0.2099"/>
          <dgm:constr type="l" for="ch" forName="text_accent_12" refType="w" fact="0.8564"/>
          <dgm:constr type="t" for="ch" forName="text_accent_12" refType="h" fact="0.769"/>
          <dgm:constr type="w" for="ch" forName="text_accent_12" refType="w" fact="0.0181"/>
          <dgm:constr type="h" for="ch" forName="text_accent_12" refType="h" fact="0.0252"/>
        </dgm:constrLst>
      </dgm:if>
      <dgm:if name="Name14" axis="ch" ptType="node" func="cnt" op="equ" val="13">
        <dgm:alg type="composite">
          <dgm:param type="ar" val="1.6181"/>
        </dgm:alg>
        <dgm:constrLst>
          <dgm:constr type="primFontSz" for="des" ptType="node" op="equ" val="65"/>
          <dgm:constr type="l" for="ch" forName="text_1" refType="w" fact="0.1227"/>
          <dgm:constr type="t" for="ch" forName="text_1" refType="h" fact="0.3409"/>
          <dgm:constr type="w" for="ch" forName="text_1" refType="w" fact="0.1504"/>
          <dgm:constr type="h" for="ch" forName="text_1" refType="h" fact="0.2099"/>
          <dgm:constr type="l" for="ch" forName="text_accent_1" refType="w" fact="0.1261"/>
          <dgm:constr type="t" for="ch" forName="text_accent_1" refType="h" fact="0.4333"/>
          <dgm:constr type="w" for="ch" forName="text_accent_1" refType="w" fact="0.018"/>
          <dgm:constr type="h" for="ch" forName="text_accent_1" refType="h" fact="0.0252"/>
          <dgm:constr type="l" for="ch" forName="image_1" refType="w" fact="0"/>
          <dgm:constr type="t" for="ch" forName="image_1" refType="h" fact="0.2271"/>
          <dgm:constr type="w" for="ch" forName="image_1" refType="w" fact="0.1541"/>
          <dgm:constr type="h" for="ch" forName="image_1" refType="h" fact="0.2151"/>
          <dgm:constr type="l" for="ch" forName="image_accent_1" refType="w" fact="0.0995"/>
          <dgm:constr type="t" for="ch" forName="image_accent_1" refType="h" fact="0.4101"/>
          <dgm:constr type="w" for="ch" forName="image_accent_1" refType="w" fact="0.018"/>
          <dgm:constr type="h" for="ch" forName="image_accent_1" refType="h" fact="0.0252"/>
          <dgm:constr type="l" for="ch" forName="image_2" refType="w" fact="0.364"/>
          <dgm:constr type="t" for="ch" forName="image_2" refType="h" fact="0.3409"/>
          <dgm:constr type="w" for="ch" forName="image_2" refType="w" fact="0.1504"/>
          <dgm:constr type="h" for="ch" forName="image_2" refType="h" fact="0.2099"/>
          <dgm:constr type="l" for="ch" forName="image_accent_2" refType="w" fact="0.3674"/>
          <dgm:constr type="t" for="ch" forName="image_accent_2" refType="h" fact="0.4333"/>
          <dgm:constr type="w" for="ch" forName="image_accent_2" refType="w" fact="0.018"/>
          <dgm:constr type="h" for="ch" forName="image_accent_2" refType="h" fact="0.0252"/>
          <dgm:constr type="l" for="ch" forName="text_2" refType="w" fact="0.2413"/>
          <dgm:constr type="t" for="ch" forName="text_2" refType="h" fact="0.2271"/>
          <dgm:constr type="w" for="ch" forName="text_2" refType="w" fact="0.1541"/>
          <dgm:constr type="h" for="ch" forName="text_2" refType="h" fact="0.2151"/>
          <dgm:constr type="l" for="ch" forName="text_accent_2" refType="w" fact="0.3408"/>
          <dgm:constr type="t" for="ch" forName="text_accent_2" refType="h" fact="0.4101"/>
          <dgm:constr type="w" for="ch" forName="text_accent_2" refType="w" fact="0.018"/>
          <dgm:constr type="h" for="ch" forName="text_accent_2" refType="h" fact="0.0252"/>
          <dgm:constr type="l" for="ch" forName="text_3" refType="w" fact="0.1227"/>
          <dgm:constr type="t" for="ch" forName="text_3" refType="h" fact="0.1192"/>
          <dgm:constr type="w" for="ch" forName="text_3" refType="w" fact="0.1504"/>
          <dgm:constr type="h" for="ch" forName="text_3" refType="h" fact="0.2099"/>
          <dgm:constr type="l" for="ch" forName="text_accent_3" refType="w" fact="0.2204"/>
          <dgm:constr type="t" for="ch" forName="text_accent_3" refType="h" fact="0.1249"/>
          <dgm:constr type="w" for="ch" forName="text_accent_3" refType="w" fact="0.018"/>
          <dgm:constr type="h" for="ch" forName="text_accent_3" refType="h" fact="0.0252"/>
          <dgm:constr type="l" for="ch" forName="image_3" refType="w" fact="0.2413"/>
          <dgm:constr type="t" for="ch" forName="image_3" refType="h" fact="0.003"/>
          <dgm:constr type="w" for="ch" forName="image_3" refType="w" fact="0.1541"/>
          <dgm:constr type="h" for="ch" forName="image_3" refType="h" fact="0.2151"/>
          <dgm:constr type="l" for="ch" forName="image_accent_3" refType="w" fact="0.2477"/>
          <dgm:constr type="t" for="ch" forName="image_accent_3" refType="h" fact="0.0955"/>
          <dgm:constr type="w" for="ch" forName="image_accent_3" refType="w" fact="0.018"/>
          <dgm:constr type="h" for="ch" forName="image_accent_3" refType="h" fact="0.0252"/>
          <dgm:constr type="l" for="ch" forName="text_4" refType="w" fact="0.3638"/>
          <dgm:constr type="t" for="ch" forName="text_4" refType="h" fact="0.1175"/>
          <dgm:constr type="w" for="ch" forName="text_4" refType="w" fact="0.1504"/>
          <dgm:constr type="h" for="ch" forName="text_4" refType="h" fact="0.2099"/>
          <dgm:constr type="l" for="ch" forName="text_accent_4" refType="w" fact="0.4932"/>
          <dgm:constr type="t" for="ch" forName="text_accent_4" refType="h" fact="0.2088"/>
          <dgm:constr type="w" for="ch" forName="text_accent_4" refType="w" fact="0.018"/>
          <dgm:constr type="h" for="ch" forName="text_accent_4" refType="h" fact="0.0252"/>
          <dgm:constr type="l" for="ch" forName="image_4" refType="w" fact="0.4845"/>
          <dgm:constr type="t" for="ch" forName="image_4" refType="h" fact="0.2288"/>
          <dgm:constr type="w" for="ch" forName="image_4" refType="w" fact="0.1504"/>
          <dgm:constr type="h" for="ch" forName="image_4" refType="h" fact="0.2099"/>
          <dgm:constr type="l" for="ch" forName="image_accent_4" refType="w" fact="0.519"/>
          <dgm:constr type="t" for="ch" forName="image_accent_4" refType="h" fact="0.2329"/>
          <dgm:constr type="w" for="ch" forName="image_accent_4" refType="w" fact="0.018"/>
          <dgm:constr type="h" for="ch" forName="image_accent_4" refType="h" fact="0.0252"/>
          <dgm:constr type="l" for="ch" forName="text_5" refType="w" fact="0.4843"/>
          <dgm:constr type="t" for="ch" forName="text_5" refType="h" fact="0.0052"/>
          <dgm:constr type="w" for="ch" forName="text_5" refType="w" fact="0.1504"/>
          <dgm:constr type="h" for="ch" forName="text_5" refType="h" fact="0.2099"/>
          <dgm:constr type="l" for="ch" forName="text_accent_5" refType="w" fact="0.6137"/>
          <dgm:constr type="t" for="ch" forName="text_accent_5" refType="h" fact="0.0958"/>
          <dgm:constr type="w" for="ch" forName="text_accent_5" refType="w" fact="0.018"/>
          <dgm:constr type="h" for="ch" forName="text_accent_5" refType="h" fact="0.0252"/>
          <dgm:constr type="l" for="ch" forName="image_5" refType="w" fact="0.605"/>
          <dgm:constr type="t" for="ch" forName="image_5" refType="h" fact="0.1158"/>
          <dgm:constr type="w" for="ch" forName="image_5" refType="w" fact="0.1504"/>
          <dgm:constr type="h" for="ch" forName="image_5" refType="h" fact="0.2099"/>
          <dgm:constr type="l" for="ch" forName="image_accent_5" refType="w" fact="0.6395"/>
          <dgm:constr type="t" for="ch" forName="image_accent_5" refType="h" fact="0.12"/>
          <dgm:constr type="w" for="ch" forName="image_accent_5" refType="w" fact="0.018"/>
          <dgm:constr type="h" for="ch" forName="image_accent_5" refType="h" fact="0.0252"/>
          <dgm:constr type="l" for="ch" forName="text_6" refType="w" fact="0.6055"/>
          <dgm:constr type="t" for="ch" forName="text_6" refType="h" fact="0.3402"/>
          <dgm:constr type="w" for="ch" forName="text_6" refType="w" fact="0.1504"/>
          <dgm:constr type="h" for="ch" forName="text_6" refType="h" fact="0.2099"/>
          <dgm:constr type="l" for="ch" forName="text_accent_6" refType="w" fact="0.6409"/>
          <dgm:constr type="t" for="ch" forName="text_accent_6" refType="h" fact="0.5192"/>
          <dgm:constr type="w" for="ch" forName="text_accent_6" refType="w" fact="0.018"/>
          <dgm:constr type="h" for="ch" forName="text_accent_6" refType="h" fact="0.0252"/>
          <dgm:constr type="l" for="ch" forName="image_6" refType="w" fact="0.4845"/>
          <dgm:constr type="t" for="ch" forName="image_6" refType="h" fact="0.4523"/>
          <dgm:constr type="w" for="ch" forName="image_6" refType="w" fact="0.1504"/>
          <dgm:constr type="h" for="ch" forName="image_6" refType="h" fact="0.2099"/>
          <dgm:constr type="l" for="ch" forName="image_accent_6" refType="w" fact="0.6127"/>
          <dgm:constr type="t" for="ch" forName="image_accent_6" refType="h" fact="0.5439"/>
          <dgm:constr type="w" for="ch" forName="image_accent_6" refType="w" fact="0.018"/>
          <dgm:constr type="h" for="ch" forName="image_accent_6" refType="h" fact="0.0252"/>
          <dgm:constr type="l" for="ch" forName="image_7" refType="w" fact="0.122"/>
          <dgm:constr type="t" for="ch" forName="image_7" refType="h" fact="0.5661"/>
          <dgm:constr type="w" for="ch" forName="image_7" refType="w" fact="0.1504"/>
          <dgm:constr type="h" for="ch" forName="image_7" refType="h" fact="0.2099"/>
          <dgm:constr type="l" for="ch" forName="image_accent_7" refType="w" fact="0.2197"/>
          <dgm:constr type="t" for="ch" forName="image_accent_7" refType="h" fact="0.5718"/>
          <dgm:constr type="w" for="ch" forName="image_accent_7" refType="w" fact="0.018"/>
          <dgm:constr type="h" for="ch" forName="image_accent_7" refType="h" fact="0.0252"/>
          <dgm:constr type="l" for="ch" forName="text_7" refType="w" fact="0.2416"/>
          <dgm:constr type="t" for="ch" forName="text_7" refType="h" fact="0.4515"/>
          <dgm:constr type="w" for="ch" forName="text_7" refType="w" fact="0.1541"/>
          <dgm:constr type="h" for="ch" forName="text_7" refType="h" fact="0.2151"/>
          <dgm:constr type="l" for="ch" forName="text_accent_7" refType="w" fact="0.2479"/>
          <dgm:constr type="t" for="ch" forName="text_accent_7" refType="h" fact="0.544"/>
          <dgm:constr type="w" for="ch" forName="text_accent_7" refType="w" fact="0.018"/>
          <dgm:constr type="h" for="ch" forName="text_accent_7" refType="h" fact="0.0252"/>
          <dgm:constr type="l" for="ch" forName="image_8" refType="w" fact="0.6048"/>
          <dgm:constr type="t" for="ch" forName="image_8" refType="h" fact="0.5665"/>
          <dgm:constr type="w" for="ch" forName="image_8" refType="w" fact="0.1504"/>
          <dgm:constr type="h" for="ch" forName="image_8" refType="h" fact="0.2099"/>
          <dgm:constr type="l" for="ch" forName="image_accent_8" refType="w" fact="0.7342"/>
          <dgm:constr type="t" for="ch" forName="image_accent_8" refType="h" fact="0.6577"/>
          <dgm:constr type="w" for="ch" forName="image_accent_8" refType="w" fact="0.018"/>
          <dgm:constr type="h" for="ch" forName="image_accent_8" refType="h" fact="0.0252"/>
          <dgm:constr type="l" for="ch" forName="text_8" refType="w" fact="0.7259"/>
          <dgm:constr type="t" for="ch" forName="text_8" refType="h" fact="0.4533"/>
          <dgm:constr type="w" for="ch" forName="text_8" refType="w" fact="0.1504"/>
          <dgm:constr type="h" for="ch" forName="text_8" refType="h" fact="0.2099"/>
          <dgm:constr type="l" for="ch" forName="text_accent_8" refType="w" fact="0.7614"/>
          <dgm:constr type="t" for="ch" forName="text_accent_8" refType="h" fact="0.6337"/>
          <dgm:constr type="w" for="ch" forName="text_accent_8" refType="w" fact="0.018"/>
          <dgm:constr type="h" for="ch" forName="text_accent_8" refType="h" fact="0.0252"/>
          <dgm:constr type="l" for="ch" forName="image_9" refType="w" fact="0.726"/>
          <dgm:constr type="t" for="ch" forName="image_9" refType="h" fact="0.2277"/>
          <dgm:constr type="w" for="ch" forName="image_9" refType="w" fact="0.1504"/>
          <dgm:constr type="h" for="ch" forName="image_9" refType="h" fact="0.2099"/>
          <dgm:constr type="l" for="ch" forName="image_accent_9" refType="w" fact="0.8237"/>
          <dgm:constr type="t" for="ch" forName="image_accent_9" refType="h" fact="0.2334"/>
          <dgm:constr type="w" for="ch" forName="image_accent_9" refType="w" fact="0.018"/>
          <dgm:constr type="h" for="ch" forName="image_accent_9" refType="h" fact="0.0252"/>
          <dgm:constr type="l" for="ch" forName="text_9" refType="w" fact="0.7242"/>
          <dgm:constr type="t" for="ch" forName="text_9" refType="h" fact="0"/>
          <dgm:constr type="w" for="ch" forName="text_9" refType="w" fact="0.1541"/>
          <dgm:constr type="h" for="ch" forName="text_9" refType="h" fact="0.2151"/>
          <dgm:constr type="l" for="ch" forName="text_accent_9" refType="w" fact="0.8237"/>
          <dgm:constr type="t" for="ch" forName="text_accent_9" refType="h" fact="0.1829"/>
          <dgm:constr type="w" for="ch" forName="text_accent_9" refType="w" fact="0.018"/>
          <dgm:constr type="h" for="ch" forName="text_accent_9" refType="h" fact="0.0252"/>
          <dgm:constr type="l" for="ch" forName="text_10" refType="w" fact="0.3633"/>
          <dgm:constr type="t" for="ch" forName="text_10" refType="h" fact="0.5665"/>
          <dgm:constr type="w" for="ch" forName="text_10" refType="w" fact="0.1504"/>
          <dgm:constr type="h" for="ch" forName="text_10" refType="h" fact="0.2099"/>
          <dgm:constr type="l" for="ch" forName="text_accent_10" refType="w" fact="0.3987"/>
          <dgm:constr type="t" for="ch" forName="text_accent_10" refType="h" fact="0.7455"/>
          <dgm:constr type="w" for="ch" forName="text_accent_10" refType="w" fact="0.018"/>
          <dgm:constr type="h" for="ch" forName="text_accent_10" refType="h" fact="0.0252"/>
          <dgm:constr type="l" for="ch" forName="image_10" refType="w" fact="0.2424"/>
          <dgm:constr type="t" for="ch" forName="image_10" refType="h" fact="0.6787"/>
          <dgm:constr type="w" for="ch" forName="image_10" refType="w" fact="0.1504"/>
          <dgm:constr type="h" for="ch" forName="image_10" refType="h" fact="0.2099"/>
          <dgm:constr type="l" for="ch" forName="image_accent_10" refType="w" fact="0.3705"/>
          <dgm:constr type="t" for="ch" forName="image_accent_10" refType="h" fact="0.7703"/>
          <dgm:constr type="w" for="ch" forName="image_accent_10" refType="w" fact="0.018"/>
          <dgm:constr type="h" for="ch" forName="image_accent_10" refType="h" fact="0.0252"/>
          <dgm:constr type="l" for="ch" forName="text_11" refType="w" fact="0.6053"/>
          <dgm:constr type="t" for="ch" forName="text_11" refType="h" fact="0.7901"/>
          <dgm:constr type="w" for="ch" forName="text_11" refType="w" fact="0.1504"/>
          <dgm:constr type="h" for="ch" forName="text_11" refType="h" fact="0.2099"/>
          <dgm:constr type="l" for="ch" forName="text_accent_11" refType="w" fact="0.6087"/>
          <dgm:constr type="t" for="ch" forName="text_accent_11" refType="h" fact="0.8825"/>
          <dgm:constr type="w" for="ch" forName="text_accent_11" refType="w" fact="0.018"/>
          <dgm:constr type="h" for="ch" forName="text_accent_11" refType="h" fact="0.0252"/>
          <dgm:constr type="l" for="ch" forName="image_11" refType="w" fact="0.4826"/>
          <dgm:constr type="t" for="ch" forName="image_11" refType="h" fact="0.6764"/>
          <dgm:constr type="w" for="ch" forName="image_11" refType="w" fact="0.1541"/>
          <dgm:constr type="h" for="ch" forName="image_11" refType="h" fact="0.2151"/>
          <dgm:constr type="l" for="ch" forName="image_accent_11" refType="w" fact="0.5821"/>
          <dgm:constr type="t" for="ch" forName="image_accent_11" refType="h" fact="0.8593"/>
          <dgm:constr type="w" for="ch" forName="image_accent_11" refType="w" fact="0.018"/>
          <dgm:constr type="h" for="ch" forName="image_accent_11" refType="h" fact="0.0252"/>
          <dgm:constr type="l" for="ch" forName="image_12" refType="w" fact="0.8469"/>
          <dgm:constr type="t" for="ch" forName="image_12" refType="h" fact="0.5652"/>
          <dgm:constr type="w" for="ch" forName="image_12" refType="w" fact="0.1504"/>
          <dgm:constr type="h" for="ch" forName="image_12" refType="h" fact="0.2099"/>
          <dgm:constr type="l" for="ch" forName="image_accent_12" refType="w" fact="0.8823"/>
          <dgm:constr type="t" for="ch" forName="image_accent_12" refType="h" fact="0.7442"/>
          <dgm:constr type="w" for="ch" forName="image_accent_12" refType="w" fact="0.018"/>
          <dgm:constr type="h" for="ch" forName="image_accent_12" refType="h" fact="0.0252"/>
          <dgm:constr type="l" for="ch" forName="text_12" refType="w" fact="0.7259"/>
          <dgm:constr type="t" for="ch" forName="text_12" refType="h" fact="0.6774"/>
          <dgm:constr type="w" for="ch" forName="text_12" refType="w" fact="0.1504"/>
          <dgm:constr type="h" for="ch" forName="text_12" refType="h" fact="0.2099"/>
          <dgm:constr type="l" for="ch" forName="text_accent_12" refType="w" fact="0.8541"/>
          <dgm:constr type="t" for="ch" forName="text_accent_12" refType="h" fact="0.769"/>
          <dgm:constr type="w" for="ch" forName="text_accent_12" refType="w" fact="0.018"/>
          <dgm:constr type="h" for="ch" forName="text_accent_12" refType="h" fact="0.0252"/>
          <dgm:constr type="l" for="ch" forName="text_13" refType="w" fact="0.8476"/>
          <dgm:constr type="t" for="ch" forName="text_13" refType="h" fact="0.3404"/>
          <dgm:constr type="w" for="ch" forName="text_13" refType="w" fact="0.1504"/>
          <dgm:constr type="h" for="ch" forName="text_13" refType="h" fact="0.2099"/>
          <dgm:constr type="l" for="ch" forName="text_accent_13" refType="w" fact="0.9453"/>
          <dgm:constr type="t" for="ch" forName="text_accent_13" refType="h" fact="0.346"/>
          <dgm:constr type="w" for="ch" forName="text_accent_13" refType="w" fact="0.018"/>
          <dgm:constr type="h" for="ch" forName="text_accent_13" refType="h" fact="0.0252"/>
          <dgm:constr type="l" for="ch" forName="image_13" refType="w" fact="0.8459"/>
          <dgm:constr type="t" for="ch" forName="image_13" refType="h" fact="0.1127"/>
          <dgm:constr type="w" for="ch" forName="image_13" refType="w" fact="0.1541"/>
          <dgm:constr type="h" for="ch" forName="image_13" refType="h" fact="0.2151"/>
          <dgm:constr type="l" for="ch" forName="image_accent_13" refType="w" fact="0.9454"/>
          <dgm:constr type="t" for="ch" forName="image_accent_13" refType="h" fact="0.2956"/>
          <dgm:constr type="w" for="ch" forName="image_accent_13" refType="w" fact="0.018"/>
          <dgm:constr type="h" for="ch" forName="image_accent_13" refType="h" fact="0.0252"/>
        </dgm:constrLst>
      </dgm:if>
      <dgm:if name="Name15" axis="ch" ptType="node" func="cnt" op="equ" val="14">
        <dgm:alg type="composite">
          <dgm:param type="ar" val="1.8151"/>
        </dgm:alg>
        <dgm:constrLst>
          <dgm:constr type="primFontSz" for="des" ptType="node" op="equ" val="65"/>
          <dgm:constr type="l" for="ch" forName="text_1" refType="w" fact="0.1094"/>
          <dgm:constr type="t" for="ch" forName="text_1" refType="h" fact="0.3409"/>
          <dgm:constr type="w" for="ch" forName="text_1" refType="w" fact="0.1341"/>
          <dgm:constr type="h" for="ch" forName="text_1" refType="h" fact="0.2099"/>
          <dgm:constr type="l" for="ch" forName="text_accent_1" refType="w" fact="0.1124"/>
          <dgm:constr type="t" for="ch" forName="text_accent_1" refType="h" fact="0.4333"/>
          <dgm:constr type="w" for="ch" forName="text_accent_1" refType="w" fact="0.0161"/>
          <dgm:constr type="h" for="ch" forName="text_accent_1" refType="h" fact="0.0252"/>
          <dgm:constr type="l" for="ch" forName="image_1" refType="w" fact="0"/>
          <dgm:constr type="t" for="ch" forName="image_1" refType="h" fact="0.2271"/>
          <dgm:constr type="w" for="ch" forName="image_1" refType="w" fact="0.1374"/>
          <dgm:constr type="h" for="ch" forName="image_1" refType="h" fact="0.2151"/>
          <dgm:constr type="l" for="ch" forName="image_accent_1" refType="w" fact="0.0887"/>
          <dgm:constr type="t" for="ch" forName="image_accent_1" refType="h" fact="0.4101"/>
          <dgm:constr type="w" for="ch" forName="image_accent_1" refType="w" fact="0.0161"/>
          <dgm:constr type="h" for="ch" forName="image_accent_1" refType="h" fact="0.0252"/>
          <dgm:constr type="l" for="ch" forName="image_2" refType="w" fact="0.3245"/>
          <dgm:constr type="t" for="ch" forName="image_2" refType="h" fact="0.3409"/>
          <dgm:constr type="w" for="ch" forName="image_2" refType="w" fact="0.1341"/>
          <dgm:constr type="h" for="ch" forName="image_2" refType="h" fact="0.2099"/>
          <dgm:constr type="l" for="ch" forName="image_accent_2" refType="w" fact="0.3275"/>
          <dgm:constr type="t" for="ch" forName="image_accent_2" refType="h" fact="0.4333"/>
          <dgm:constr type="w" for="ch" forName="image_accent_2" refType="w" fact="0.0161"/>
          <dgm:constr type="h" for="ch" forName="image_accent_2" refType="h" fact="0.0252"/>
          <dgm:constr type="l" for="ch" forName="text_2" refType="w" fact="0.2151"/>
          <dgm:constr type="t" for="ch" forName="text_2" refType="h" fact="0.2271"/>
          <dgm:constr type="w" for="ch" forName="text_2" refType="w" fact="0.1374"/>
          <dgm:constr type="h" for="ch" forName="text_2" refType="h" fact="0.2151"/>
          <dgm:constr type="l" for="ch" forName="text_accent_2" refType="w" fact="0.3038"/>
          <dgm:constr type="t" for="ch" forName="text_accent_2" refType="h" fact="0.4101"/>
          <dgm:constr type="w" for="ch" forName="text_accent_2" refType="w" fact="0.0161"/>
          <dgm:constr type="h" for="ch" forName="text_accent_2" refType="h" fact="0.0252"/>
          <dgm:constr type="l" for="ch" forName="text_3" refType="w" fact="0.1093"/>
          <dgm:constr type="t" for="ch" forName="text_3" refType="h" fact="0.1192"/>
          <dgm:constr type="w" for="ch" forName="text_3" refType="w" fact="0.1341"/>
          <dgm:constr type="h" for="ch" forName="text_3" refType="h" fact="0.2099"/>
          <dgm:constr type="l" for="ch" forName="text_accent_3" refType="w" fact="0.1964"/>
          <dgm:constr type="t" for="ch" forName="text_accent_3" refType="h" fact="0.1249"/>
          <dgm:constr type="w" for="ch" forName="text_accent_3" refType="w" fact="0.0161"/>
          <dgm:constr type="h" for="ch" forName="text_accent_3" refType="h" fact="0.0252"/>
          <dgm:constr type="l" for="ch" forName="image_3" refType="w" fact="0.2151"/>
          <dgm:constr type="t" for="ch" forName="image_3" refType="h" fact="0.003"/>
          <dgm:constr type="w" for="ch" forName="image_3" refType="w" fact="0.1374"/>
          <dgm:constr type="h" for="ch" forName="image_3" refType="h" fact="0.2151"/>
          <dgm:constr type="l" for="ch" forName="image_accent_3" refType="w" fact="0.2208"/>
          <dgm:constr type="t" for="ch" forName="image_accent_3" refType="h" fact="0.0955"/>
          <dgm:constr type="w" for="ch" forName="image_accent_3" refType="w" fact="0.0161"/>
          <dgm:constr type="h" for="ch" forName="image_accent_3" refType="h" fact="0.0252"/>
          <dgm:constr type="l" for="ch" forName="text_4" refType="w" fact="0.3244"/>
          <dgm:constr type="t" for="ch" forName="text_4" refType="h" fact="0.1175"/>
          <dgm:constr type="w" for="ch" forName="text_4" refType="w" fact="0.1341"/>
          <dgm:constr type="h" for="ch" forName="text_4" refType="h" fact="0.2099"/>
          <dgm:constr type="l" for="ch" forName="text_accent_4" refType="w" fact="0.4397"/>
          <dgm:constr type="t" for="ch" forName="text_accent_4" refType="h" fact="0.2088"/>
          <dgm:constr type="w" for="ch" forName="text_accent_4" refType="w" fact="0.0161"/>
          <dgm:constr type="h" for="ch" forName="text_accent_4" refType="h" fact="0.0252"/>
          <dgm:constr type="l" for="ch" forName="image_4" refType="w" fact="0.4319"/>
          <dgm:constr type="t" for="ch" forName="image_4" refType="h" fact="0.2288"/>
          <dgm:constr type="w" for="ch" forName="image_4" refType="w" fact="0.1341"/>
          <dgm:constr type="h" for="ch" forName="image_4" refType="h" fact="0.2099"/>
          <dgm:constr type="l" for="ch" forName="image_accent_4" refType="w" fact="0.4626"/>
          <dgm:constr type="t" for="ch" forName="image_accent_4" refType="h" fact="0.2329"/>
          <dgm:constr type="w" for="ch" forName="image_accent_4" refType="w" fact="0.0161"/>
          <dgm:constr type="h" for="ch" forName="image_accent_4" refType="h" fact="0.0252"/>
          <dgm:constr type="l" for="ch" forName="text_5" refType="w" fact="0.4318"/>
          <dgm:constr type="t" for="ch" forName="text_5" refType="h" fact="0.0052"/>
          <dgm:constr type="w" for="ch" forName="text_5" refType="w" fact="0.1341"/>
          <dgm:constr type="h" for="ch" forName="text_5" refType="h" fact="0.2099"/>
          <dgm:constr type="l" for="ch" forName="text_accent_5" refType="w" fact="0.5471"/>
          <dgm:constr type="t" for="ch" forName="text_accent_5" refType="h" fact="0.0958"/>
          <dgm:constr type="w" for="ch" forName="text_accent_5" refType="w" fact="0.0161"/>
          <dgm:constr type="h" for="ch" forName="text_accent_5" refType="h" fact="0.0252"/>
          <dgm:constr type="l" for="ch" forName="image_5" refType="w" fact="0.5393"/>
          <dgm:constr type="t" for="ch" forName="image_5" refType="h" fact="0.1158"/>
          <dgm:constr type="w" for="ch" forName="image_5" refType="w" fact="0.1341"/>
          <dgm:constr type="h" for="ch" forName="image_5" refType="h" fact="0.2099"/>
          <dgm:constr type="l" for="ch" forName="image_accent_5" refType="w" fact="0.57"/>
          <dgm:constr type="t" for="ch" forName="image_accent_5" refType="h" fact="0.12"/>
          <dgm:constr type="w" for="ch" forName="image_accent_5" refType="w" fact="0.0161"/>
          <dgm:constr type="h" for="ch" forName="image_accent_5" refType="h" fact="0.0252"/>
          <dgm:constr type="l" for="ch" forName="text_6" refType="w" fact="0.5398"/>
          <dgm:constr type="t" for="ch" forName="text_6" refType="h" fact="0.3402"/>
          <dgm:constr type="w" for="ch" forName="text_6" refType="w" fact="0.1341"/>
          <dgm:constr type="h" for="ch" forName="text_6" refType="h" fact="0.2099"/>
          <dgm:constr type="l" for="ch" forName="text_accent_6" refType="w" fact="0.5713"/>
          <dgm:constr type="t" for="ch" forName="text_accent_6" refType="h" fact="0.5192"/>
          <dgm:constr type="w" for="ch" forName="text_accent_6" refType="w" fact="0.0161"/>
          <dgm:constr type="h" for="ch" forName="text_accent_6" refType="h" fact="0.0252"/>
          <dgm:constr type="l" for="ch" forName="image_6" refType="w" fact="0.4319"/>
          <dgm:constr type="t" for="ch" forName="image_6" refType="h" fact="0.4523"/>
          <dgm:constr type="w" for="ch" forName="image_6" refType="w" fact="0.1341"/>
          <dgm:constr type="h" for="ch" forName="image_6" refType="h" fact="0.2099"/>
          <dgm:constr type="l" for="ch" forName="image_accent_6" refType="w" fact="0.5462"/>
          <dgm:constr type="t" for="ch" forName="image_accent_6" refType="h" fact="0.5439"/>
          <dgm:constr type="w" for="ch" forName="image_accent_6" refType="w" fact="0.0161"/>
          <dgm:constr type="h" for="ch" forName="image_accent_6" refType="h" fact="0.0252"/>
          <dgm:constr type="l" for="ch" forName="image_7" refType="w" fact="0.1087"/>
          <dgm:constr type="t" for="ch" forName="image_7" refType="h" fact="0.5661"/>
          <dgm:constr type="w" for="ch" forName="image_7" refType="w" fact="0.1341"/>
          <dgm:constr type="h" for="ch" forName="image_7" refType="h" fact="0.2099"/>
          <dgm:constr type="l" for="ch" forName="image_accent_7" refType="w" fact="0.1958"/>
          <dgm:constr type="t" for="ch" forName="image_accent_7" refType="h" fact="0.5718"/>
          <dgm:constr type="w" for="ch" forName="image_accent_7" refType="w" fact="0.0161"/>
          <dgm:constr type="h" for="ch" forName="image_accent_7" refType="h" fact="0.0252"/>
          <dgm:constr type="l" for="ch" forName="text_7" refType="w" fact="0.2154"/>
          <dgm:constr type="t" for="ch" forName="text_7" refType="h" fact="0.4515"/>
          <dgm:constr type="w" for="ch" forName="text_7" refType="w" fact="0.1374"/>
          <dgm:constr type="h" for="ch" forName="text_7" refType="h" fact="0.2151"/>
          <dgm:constr type="l" for="ch" forName="text_accent_7" refType="w" fact="0.221"/>
          <dgm:constr type="t" for="ch" forName="text_accent_7" refType="h" fact="0.544"/>
          <dgm:constr type="w" for="ch" forName="text_accent_7" refType="w" fact="0.0161"/>
          <dgm:constr type="h" for="ch" forName="text_accent_7" refType="h" fact="0.0252"/>
          <dgm:constr type="l" for="ch" forName="image_8" refType="w" fact="0.5392"/>
          <dgm:constr type="t" for="ch" forName="image_8" refType="h" fact="0.5665"/>
          <dgm:constr type="w" for="ch" forName="image_8" refType="w" fact="0.1341"/>
          <dgm:constr type="h" for="ch" forName="image_8" refType="h" fact="0.2099"/>
          <dgm:constr type="l" for="ch" forName="image_accent_8" refType="w" fact="0.6545"/>
          <dgm:constr type="t" for="ch" forName="image_accent_8" refType="h" fact="0.6577"/>
          <dgm:constr type="w" for="ch" forName="image_accent_8" refType="w" fact="0.0161"/>
          <dgm:constr type="h" for="ch" forName="image_accent_8" refType="h" fact="0.0252"/>
          <dgm:constr type="l" for="ch" forName="text_8" refType="w" fact="0.6471"/>
          <dgm:constr type="t" for="ch" forName="text_8" refType="h" fact="0.4533"/>
          <dgm:constr type="w" for="ch" forName="text_8" refType="w" fact="0.1341"/>
          <dgm:constr type="h" for="ch" forName="text_8" refType="h" fact="0.2099"/>
          <dgm:constr type="l" for="ch" forName="text_accent_8" refType="w" fact="0.6788"/>
          <dgm:constr type="t" for="ch" forName="text_accent_8" refType="h" fact="0.6337"/>
          <dgm:constr type="w" for="ch" forName="text_accent_8" refType="w" fact="0.0161"/>
          <dgm:constr type="h" for="ch" forName="text_accent_8" refType="h" fact="0.0252"/>
          <dgm:constr type="l" for="ch" forName="image_9" refType="w" fact="0.6472"/>
          <dgm:constr type="t" for="ch" forName="image_9" refType="h" fact="0.2277"/>
          <dgm:constr type="w" for="ch" forName="image_9" refType="w" fact="0.1341"/>
          <dgm:constr type="h" for="ch" forName="image_9" refType="h" fact="0.2099"/>
          <dgm:constr type="l" for="ch" forName="image_accent_9" refType="w" fact="0.7343"/>
          <dgm:constr type="t" for="ch" forName="image_accent_9" refType="h" fact="0.2334"/>
          <dgm:constr type="w" for="ch" forName="image_accent_9" refType="w" fact="0.0161"/>
          <dgm:constr type="h" for="ch" forName="image_accent_9" refType="h" fact="0.0252"/>
          <dgm:constr type="l" for="ch" forName="text_9" refType="w" fact="0.6456"/>
          <dgm:constr type="t" for="ch" forName="text_9" refType="h" fact="0"/>
          <dgm:constr type="w" for="ch" forName="text_9" refType="w" fact="0.1374"/>
          <dgm:constr type="h" for="ch" forName="text_9" refType="h" fact="0.2151"/>
          <dgm:constr type="l" for="ch" forName="text_accent_9" refType="w" fact="0.7343"/>
          <dgm:constr type="t" for="ch" forName="text_accent_9" refType="h" fact="0.1829"/>
          <dgm:constr type="w" for="ch" forName="text_accent_9" refType="w" fact="0.0161"/>
          <dgm:constr type="h" for="ch" forName="text_accent_9" refType="h" fact="0.0252"/>
          <dgm:constr type="l" for="ch" forName="text_10" refType="w" fact="0.3239"/>
          <dgm:constr type="t" for="ch" forName="text_10" refType="h" fact="0.5665"/>
          <dgm:constr type="w" for="ch" forName="text_10" refType="w" fact="0.1341"/>
          <dgm:constr type="h" for="ch" forName="text_10" refType="h" fact="0.2099"/>
          <dgm:constr type="l" for="ch" forName="text_accent_10" refType="w" fact="0.3554"/>
          <dgm:constr type="t" for="ch" forName="text_accent_10" refType="h" fact="0.7455"/>
          <dgm:constr type="w" for="ch" forName="text_accent_10" refType="w" fact="0.0161"/>
          <dgm:constr type="h" for="ch" forName="text_accent_10" refType="h" fact="0.0252"/>
          <dgm:constr type="l" for="ch" forName="image_10" refType="w" fact="0.2161"/>
          <dgm:constr type="t" for="ch" forName="image_10" refType="h" fact="0.6787"/>
          <dgm:constr type="w" for="ch" forName="image_10" refType="w" fact="0.1341"/>
          <dgm:constr type="h" for="ch" forName="image_10" refType="h" fact="0.2099"/>
          <dgm:constr type="l" for="ch" forName="image_accent_10" refType="w" fact="0.3303"/>
          <dgm:constr type="t" for="ch" forName="image_accent_10" refType="h" fact="0.7703"/>
          <dgm:constr type="w" for="ch" forName="image_accent_10" refType="w" fact="0.0161"/>
          <dgm:constr type="h" for="ch" forName="image_accent_10" refType="h" fact="0.0252"/>
          <dgm:constr type="l" for="ch" forName="text_11" refType="w" fact="0.5396"/>
          <dgm:constr type="t" for="ch" forName="text_11" refType="h" fact="0.7901"/>
          <dgm:constr type="w" for="ch" forName="text_11" refType="w" fact="0.1341"/>
          <dgm:constr type="h" for="ch" forName="text_11" refType="h" fact="0.2099"/>
          <dgm:constr type="l" for="ch" forName="text_accent_11" refType="w" fact="0.5426"/>
          <dgm:constr type="t" for="ch" forName="text_accent_11" refType="h" fact="0.8825"/>
          <dgm:constr type="w" for="ch" forName="text_accent_11" refType="w" fact="0.0161"/>
          <dgm:constr type="h" for="ch" forName="text_accent_11" refType="h" fact="0.0252"/>
          <dgm:constr type="l" for="ch" forName="image_11" refType="w" fact="0.4302"/>
          <dgm:constr type="t" for="ch" forName="image_11" refType="h" fact="0.6764"/>
          <dgm:constr type="w" for="ch" forName="image_11" refType="w" fact="0.1374"/>
          <dgm:constr type="h" for="ch" forName="image_11" refType="h" fact="0.2151"/>
          <dgm:constr type="l" for="ch" forName="image_accent_11" refType="w" fact="0.5189"/>
          <dgm:constr type="t" for="ch" forName="image_accent_11" refType="h" fact="0.8593"/>
          <dgm:constr type="w" for="ch" forName="image_accent_11" refType="w" fact="0.0161"/>
          <dgm:constr type="h" for="ch" forName="image_accent_11" refType="h" fact="0.0252"/>
          <dgm:constr type="l" for="ch" forName="image_12" refType="w" fact="0.755"/>
          <dgm:constr type="t" for="ch" forName="image_12" refType="h" fact="0.5652"/>
          <dgm:constr type="w" for="ch" forName="image_12" refType="w" fact="0.1341"/>
          <dgm:constr type="h" for="ch" forName="image_12" refType="h" fact="0.2099"/>
          <dgm:constr type="l" for="ch" forName="image_accent_12" refType="w" fact="0.7865"/>
          <dgm:constr type="t" for="ch" forName="image_accent_12" refType="h" fact="0.7442"/>
          <dgm:constr type="w" for="ch" forName="image_accent_12" refType="w" fact="0.0161"/>
          <dgm:constr type="h" for="ch" forName="image_accent_12" refType="h" fact="0.0252"/>
          <dgm:constr type="l" for="ch" forName="text_12" refType="w" fact="0.6471"/>
          <dgm:constr type="t" for="ch" forName="text_12" refType="h" fact="0.6774"/>
          <dgm:constr type="w" for="ch" forName="text_12" refType="w" fact="0.1341"/>
          <dgm:constr type="h" for="ch" forName="text_12" refType="h" fact="0.2099"/>
          <dgm:constr type="l" for="ch" forName="text_accent_12" refType="w" fact="0.7614"/>
          <dgm:constr type="t" for="ch" forName="text_accent_12" refType="h" fact="0.769"/>
          <dgm:constr type="w" for="ch" forName="text_accent_12" refType="w" fact="0.0161"/>
          <dgm:constr type="h" for="ch" forName="text_accent_12" refType="h" fact="0.0252"/>
          <dgm:constr type="l" for="ch" forName="text_13" refType="w" fact="0.7556"/>
          <dgm:constr type="t" for="ch" forName="text_13" refType="h" fact="0.3404"/>
          <dgm:constr type="w" for="ch" forName="text_13" refType="w" fact="0.1341"/>
          <dgm:constr type="h" for="ch" forName="text_13" refType="h" fact="0.2099"/>
          <dgm:constr type="l" for="ch" forName="text_accent_13" refType="w" fact="0.8427"/>
          <dgm:constr type="t" for="ch" forName="text_accent_13" refType="h" fact="0.346"/>
          <dgm:constr type="w" for="ch" forName="text_accent_13" refType="w" fact="0.0161"/>
          <dgm:constr type="h" for="ch" forName="text_accent_13" refType="h" fact="0.0252"/>
          <dgm:constr type="l" for="ch" forName="image_13" refType="w" fact="0.754"/>
          <dgm:constr type="t" for="ch" forName="image_13" refType="h" fact="0.1127"/>
          <dgm:constr type="w" for="ch" forName="image_13" refType="w" fact="0.1374"/>
          <dgm:constr type="h" for="ch" forName="image_13" refType="h" fact="0.2151"/>
          <dgm:constr type="l" for="ch" forName="image_accent_13" refType="w" fact="0.8427"/>
          <dgm:constr type="t" for="ch" forName="image_accent_13" refType="h" fact="0.2956"/>
          <dgm:constr type="w" for="ch" forName="image_accent_13" refType="w" fact="0.0161"/>
          <dgm:constr type="h" for="ch" forName="image_accent_13" refType="h" fact="0.0252"/>
          <dgm:constr type="l" for="ch" forName="text_14" refType="w" fact="0.8641"/>
          <dgm:constr type="t" for="ch" forName="text_14" refType="h" fact="0.6768"/>
          <dgm:constr type="w" for="ch" forName="text_14" refType="w" fact="0.1341"/>
          <dgm:constr type="h" for="ch" forName="text_14" refType="h" fact="0.2099"/>
          <dgm:constr type="l" for="ch" forName="text_accent_14" refType="w" fact="0.9512"/>
          <dgm:constr type="t" for="ch" forName="text_accent_14" refType="h" fact="0.6825"/>
          <dgm:constr type="w" for="ch" forName="text_accent_14" refType="w" fact="0.0161"/>
          <dgm:constr type="h" for="ch" forName="text_accent_14" refType="h" fact="0.0252"/>
          <dgm:constr type="l" for="ch" forName="image_14" refType="w" fact="0.8626"/>
          <dgm:constr type="t" for="ch" forName="image_14" refType="h" fact="0.4491"/>
          <dgm:constr type="w" for="ch" forName="image_14" refType="w" fact="0.1374"/>
          <dgm:constr type="h" for="ch" forName="image_14" refType="h" fact="0.2151"/>
          <dgm:constr type="l" for="ch" forName="image_accent_14" refType="w" fact="0.9513"/>
          <dgm:constr type="t" for="ch" forName="image_accent_14" refType="h" fact="0.632"/>
          <dgm:constr type="w" for="ch" forName="image_accent_14" refType="w" fact="0.0161"/>
          <dgm:constr type="h" for="ch" forName="image_accent_14" refType="h" fact="0.0252"/>
        </dgm:constrLst>
      </dgm:if>
      <dgm:if name="Name16" axis="ch" ptType="node" func="cnt" op="equ" val="15">
        <dgm:alg type="composite">
          <dgm:param type="ar" val="1.8122"/>
        </dgm:alg>
        <dgm:constrLst>
          <dgm:constr type="primFontSz" for="des" ptType="node" op="equ" val="65"/>
          <dgm:constr type="l" for="ch" forName="text_1" refType="w" fact="0.1094"/>
          <dgm:constr type="t" for="ch" forName="text_1" refType="h" fact="0.3421"/>
          <dgm:constr type="w" for="ch" forName="text_1" refType="w" fact="0.1341"/>
          <dgm:constr type="h" for="ch" forName="text_1" refType="h" fact="0.2095"/>
          <dgm:constr type="l" for="ch" forName="text_accent_1" refType="w" fact="0.1124"/>
          <dgm:constr type="t" for="ch" forName="text_accent_1" refType="h" fact="0.4343"/>
          <dgm:constr type="w" for="ch" forName="text_accent_1" refType="w" fact="0.0161"/>
          <dgm:constr type="h" for="ch" forName="text_accent_1" refType="h" fact="0.0251"/>
          <dgm:constr type="l" for="ch" forName="image_1" refType="w" fact="0"/>
          <dgm:constr type="t" for="ch" forName="image_1" refType="h" fact="0.2285"/>
          <dgm:constr type="w" for="ch" forName="image_1" refType="w" fact="0.1374"/>
          <dgm:constr type="h" for="ch" forName="image_1" refType="h" fact="0.2147"/>
          <dgm:constr type="l" for="ch" forName="image_accent_1" refType="w" fact="0.0887"/>
          <dgm:constr type="t" for="ch" forName="image_accent_1" refType="h" fact="0.4111"/>
          <dgm:constr type="w" for="ch" forName="image_accent_1" refType="w" fact="0.0161"/>
          <dgm:constr type="h" for="ch" forName="image_accent_1" refType="h" fact="0.0251"/>
          <dgm:constr type="l" for="ch" forName="image_2" refType="w" fact="0.3245"/>
          <dgm:constr type="t" for="ch" forName="image_2" refType="h" fact="0.3421"/>
          <dgm:constr type="w" for="ch" forName="image_2" refType="w" fact="0.1341"/>
          <dgm:constr type="h" for="ch" forName="image_2" refType="h" fact="0.2095"/>
          <dgm:constr type="l" for="ch" forName="image_accent_2" refType="w" fact="0.3275"/>
          <dgm:constr type="t" for="ch" forName="image_accent_2" refType="h" fact="0.4343"/>
          <dgm:constr type="w" for="ch" forName="image_accent_2" refType="w" fact="0.0161"/>
          <dgm:constr type="h" for="ch" forName="image_accent_2" refType="h" fact="0.0251"/>
          <dgm:constr type="l" for="ch" forName="text_2" refType="w" fact="0.2151"/>
          <dgm:constr type="t" for="ch" forName="text_2" refType="h" fact="0.2285"/>
          <dgm:constr type="w" for="ch" forName="text_2" refType="w" fact="0.1374"/>
          <dgm:constr type="h" for="ch" forName="text_2" refType="h" fact="0.2147"/>
          <dgm:constr type="l" for="ch" forName="text_accent_2" refType="w" fact="0.3038"/>
          <dgm:constr type="t" for="ch" forName="text_accent_2" refType="h" fact="0.4111"/>
          <dgm:constr type="w" for="ch" forName="text_accent_2" refType="w" fact="0.0161"/>
          <dgm:constr type="h" for="ch" forName="text_accent_2" refType="h" fact="0.0251"/>
          <dgm:constr type="l" for="ch" forName="text_3" refType="w" fact="0.1093"/>
          <dgm:constr type="t" for="ch" forName="text_3" refType="h" fact="0.1207"/>
          <dgm:constr type="w" for="ch" forName="text_3" refType="w" fact="0.1341"/>
          <dgm:constr type="h" for="ch" forName="text_3" refType="h" fact="0.2095"/>
          <dgm:constr type="l" for="ch" forName="text_accent_3" refType="w" fact="0.1964"/>
          <dgm:constr type="t" for="ch" forName="text_accent_3" refType="h" fact="0.1264"/>
          <dgm:constr type="w" for="ch" forName="text_accent_3" refType="w" fact="0.0161"/>
          <dgm:constr type="h" for="ch" forName="text_accent_3" refType="h" fact="0.0251"/>
          <dgm:constr type="l" for="ch" forName="image_3" refType="w" fact="0.2151"/>
          <dgm:constr type="t" for="ch" forName="image_3" refType="h" fact="0.0048"/>
          <dgm:constr type="w" for="ch" forName="image_3" refType="w" fact="0.1374"/>
          <dgm:constr type="h" for="ch" forName="image_3" refType="h" fact="0.2147"/>
          <dgm:constr type="l" for="ch" forName="image_accent_3" refType="w" fact="0.2208"/>
          <dgm:constr type="t" for="ch" forName="image_accent_3" refType="h" fact="0.0971"/>
          <dgm:constr type="w" for="ch" forName="image_accent_3" refType="w" fact="0.0161"/>
          <dgm:constr type="h" for="ch" forName="image_accent_3" refType="h" fact="0.0251"/>
          <dgm:constr type="l" for="ch" forName="text_4" refType="w" fact="0.3243"/>
          <dgm:constr type="t" for="ch" forName="text_4" refType="h" fact="0.1191"/>
          <dgm:constr type="w" for="ch" forName="text_4" refType="w" fact="0.1341"/>
          <dgm:constr type="h" for="ch" forName="text_4" refType="h" fact="0.2095"/>
          <dgm:constr type="l" for="ch" forName="text_accent_4" refType="w" fact="0.4396"/>
          <dgm:constr type="t" for="ch" forName="text_accent_4" refType="h" fact="0.2101"/>
          <dgm:constr type="w" for="ch" forName="text_accent_4" refType="w" fact="0.0161"/>
          <dgm:constr type="h" for="ch" forName="text_accent_4" refType="h" fact="0.0251"/>
          <dgm:constr type="l" for="ch" forName="image_4" refType="w" fact="0.4319"/>
          <dgm:constr type="t" for="ch" forName="image_4" refType="h" fact="0.2301"/>
          <dgm:constr type="w" for="ch" forName="image_4" refType="w" fact="0.1341"/>
          <dgm:constr type="h" for="ch" forName="image_4" refType="h" fact="0.2095"/>
          <dgm:constr type="l" for="ch" forName="image_accent_4" refType="w" fact="0.4626"/>
          <dgm:constr type="t" for="ch" forName="image_accent_4" refType="h" fact="0.2342"/>
          <dgm:constr type="w" for="ch" forName="image_accent_4" refType="w" fact="0.0161"/>
          <dgm:constr type="h" for="ch" forName="image_accent_4" refType="h" fact="0.0251"/>
          <dgm:constr type="l" for="ch" forName="text_5" refType="w" fact="0.4317"/>
          <dgm:constr type="t" for="ch" forName="text_5" refType="h" fact="0.0069"/>
          <dgm:constr type="w" for="ch" forName="text_5" refType="w" fact="0.1341"/>
          <dgm:constr type="h" for="ch" forName="text_5" refType="h" fact="0.2095"/>
          <dgm:constr type="l" for="ch" forName="text_accent_5" refType="w" fact="0.547"/>
          <dgm:constr type="t" for="ch" forName="text_accent_5" refType="h" fact="0.0974"/>
          <dgm:constr type="w" for="ch" forName="text_accent_5" refType="w" fact="0.0161"/>
          <dgm:constr type="h" for="ch" forName="text_accent_5" refType="h" fact="0.0251"/>
          <dgm:constr type="l" for="ch" forName="image_5" refType="w" fact="0.5393"/>
          <dgm:constr type="t" for="ch" forName="image_5" refType="h" fact="0.1173"/>
          <dgm:constr type="w" for="ch" forName="image_5" refType="w" fact="0.1341"/>
          <dgm:constr type="h" for="ch" forName="image_5" refType="h" fact="0.2095"/>
          <dgm:constr type="l" for="ch" forName="image_accent_5" refType="w" fact="0.57"/>
          <dgm:constr type="t" for="ch" forName="image_accent_5" refType="h" fact="0.1215"/>
          <dgm:constr type="w" for="ch" forName="image_accent_5" refType="w" fact="0.0161"/>
          <dgm:constr type="h" for="ch" forName="image_accent_5" refType="h" fact="0.0251"/>
          <dgm:constr type="l" for="ch" forName="text_6" refType="w" fact="0.5397"/>
          <dgm:constr type="t" for="ch" forName="text_6" refType="h" fact="0.3413"/>
          <dgm:constr type="w" for="ch" forName="text_6" refType="w" fact="0.1341"/>
          <dgm:constr type="h" for="ch" forName="text_6" refType="h" fact="0.2095"/>
          <dgm:constr type="l" for="ch" forName="text_accent_6" refType="w" fact="0.5712"/>
          <dgm:constr type="t" for="ch" forName="text_accent_6" refType="h" fact="0.52"/>
          <dgm:constr type="w" for="ch" forName="text_accent_6" refType="w" fact="0.0161"/>
          <dgm:constr type="h" for="ch" forName="text_accent_6" refType="h" fact="0.0251"/>
          <dgm:constr type="l" for="ch" forName="image_6" refType="w" fact="0.4319"/>
          <dgm:constr type="t" for="ch" forName="image_6" refType="h" fact="0.4533"/>
          <dgm:constr type="w" for="ch" forName="image_6" refType="w" fact="0.1341"/>
          <dgm:constr type="h" for="ch" forName="image_6" refType="h" fact="0.2095"/>
          <dgm:constr type="l" for="ch" forName="image_accent_6" refType="w" fact="0.5461"/>
          <dgm:constr type="t" for="ch" forName="image_accent_6" refType="h" fact="0.5447"/>
          <dgm:constr type="w" for="ch" forName="image_accent_6" refType="w" fact="0.0161"/>
          <dgm:constr type="h" for="ch" forName="image_accent_6" refType="h" fact="0.0251"/>
          <dgm:constr type="l" for="ch" forName="image_7" refType="w" fact="0.1087"/>
          <dgm:constr type="t" for="ch" forName="image_7" refType="h" fact="0.5668"/>
          <dgm:constr type="w" for="ch" forName="image_7" refType="w" fact="0.1341"/>
          <dgm:constr type="h" for="ch" forName="image_7" refType="h" fact="0.2095"/>
          <dgm:constr type="l" for="ch" forName="image_accent_7" refType="w" fact="0.1958"/>
          <dgm:constr type="t" for="ch" forName="image_accent_7" refType="h" fact="0.5725"/>
          <dgm:constr type="w" for="ch" forName="image_accent_7" refType="w" fact="0.0161"/>
          <dgm:constr type="h" for="ch" forName="image_accent_7" refType="h" fact="0.0251"/>
          <dgm:constr type="l" for="ch" forName="text_7" refType="w" fact="0.2153"/>
          <dgm:constr type="t" for="ch" forName="text_7" refType="h" fact="0.4525"/>
          <dgm:constr type="w" for="ch" forName="text_7" refType="w" fact="0.1374"/>
          <dgm:constr type="h" for="ch" forName="text_7" refType="h" fact="0.2147"/>
          <dgm:constr type="l" for="ch" forName="text_accent_7" refType="w" fact="0.221"/>
          <dgm:constr type="t" for="ch" forName="text_accent_7" refType="h" fact="0.5448"/>
          <dgm:constr type="w" for="ch" forName="text_accent_7" refType="w" fact="0.0161"/>
          <dgm:constr type="h" for="ch" forName="text_accent_7" refType="h" fact="0.0251"/>
          <dgm:constr type="l" for="ch" forName="image_8" refType="w" fact="0.5391"/>
          <dgm:constr type="t" for="ch" forName="image_8" refType="h" fact="0.5673"/>
          <dgm:constr type="w" for="ch" forName="image_8" refType="w" fact="0.1341"/>
          <dgm:constr type="h" for="ch" forName="image_8" refType="h" fact="0.2095"/>
          <dgm:constr type="l" for="ch" forName="image_accent_8" refType="w" fact="0.6544"/>
          <dgm:constr type="t" for="ch" forName="image_accent_8" refType="h" fact="0.6583"/>
          <dgm:constr type="w" for="ch" forName="image_accent_8" refType="w" fact="0.0161"/>
          <dgm:constr type="h" for="ch" forName="image_accent_8" refType="h" fact="0.0251"/>
          <dgm:constr type="l" for="ch" forName="text_8" refType="w" fact="0.647"/>
          <dgm:constr type="t" for="ch" forName="text_8" refType="h" fact="0.4543"/>
          <dgm:constr type="w" for="ch" forName="text_8" refType="w" fact="0.1341"/>
          <dgm:constr type="h" for="ch" forName="text_8" refType="h" fact="0.2095"/>
          <dgm:constr type="l" for="ch" forName="text_accent_8" refType="w" fact="0.6787"/>
          <dgm:constr type="t" for="ch" forName="text_accent_8" refType="h" fact="0.6343"/>
          <dgm:constr type="w" for="ch" forName="text_accent_8" refType="w" fact="0.0161"/>
          <dgm:constr type="h" for="ch" forName="text_accent_8" refType="h" fact="0.0251"/>
          <dgm:constr type="l" for="ch" forName="image_9" refType="w" fact="0.6471"/>
          <dgm:constr type="t" for="ch" forName="image_9" refType="h" fact="0.229"/>
          <dgm:constr type="w" for="ch" forName="image_9" refType="w" fact="0.1341"/>
          <dgm:constr type="h" for="ch" forName="image_9" refType="h" fact="0.2095"/>
          <dgm:constr type="l" for="ch" forName="image_accent_9" refType="w" fact="0.7342"/>
          <dgm:constr type="t" for="ch" forName="image_accent_9" refType="h" fact="0.2347"/>
          <dgm:constr type="w" for="ch" forName="image_accent_9" refType="w" fact="0.0161"/>
          <dgm:constr type="h" for="ch" forName="image_accent_9" refType="h" fact="0.0251"/>
          <dgm:constr type="l" for="ch" forName="text_9" refType="w" fact="0.6455"/>
          <dgm:constr type="t" for="ch" forName="text_9" refType="h" fact="0.0017"/>
          <dgm:constr type="w" for="ch" forName="text_9" refType="w" fact="0.1374"/>
          <dgm:constr type="h" for="ch" forName="text_9" refType="h" fact="0.2147"/>
          <dgm:constr type="l" for="ch" forName="text_accent_9" refType="w" fact="0.7342"/>
          <dgm:constr type="t" for="ch" forName="text_accent_9" refType="h" fact="0.1844"/>
          <dgm:constr type="w" for="ch" forName="text_accent_9" refType="w" fact="0.0161"/>
          <dgm:constr type="h" for="ch" forName="text_accent_9" refType="h" fact="0.0251"/>
          <dgm:constr type="l" for="ch" forName="text_10" refType="w" fact="0.3238"/>
          <dgm:constr type="t" for="ch" forName="text_10" refType="h" fact="0.5673"/>
          <dgm:constr type="w" for="ch" forName="text_10" refType="w" fact="0.1341"/>
          <dgm:constr type="h" for="ch" forName="text_10" refType="h" fact="0.2095"/>
          <dgm:constr type="l" for="ch" forName="text_accent_10" refType="w" fact="0.3554"/>
          <dgm:constr type="t" for="ch" forName="text_accent_10" refType="h" fact="0.746"/>
          <dgm:constr type="w" for="ch" forName="text_accent_10" refType="w" fact="0.0161"/>
          <dgm:constr type="h" for="ch" forName="text_accent_10" refType="h" fact="0.0251"/>
          <dgm:constr type="l" for="ch" forName="image_10" refType="w" fact="0.216"/>
          <dgm:constr type="t" for="ch" forName="image_10" refType="h" fact="0.6792"/>
          <dgm:constr type="w" for="ch" forName="image_10" refType="w" fact="0.1341"/>
          <dgm:constr type="h" for="ch" forName="image_10" refType="h" fact="0.2095"/>
          <dgm:constr type="l" for="ch" forName="image_accent_10" refType="w" fact="0.3303"/>
          <dgm:constr type="t" for="ch" forName="image_accent_10" refType="h" fact="0.7707"/>
          <dgm:constr type="w" for="ch" forName="image_accent_10" refType="w" fact="0.0161"/>
          <dgm:constr type="h" for="ch" forName="image_accent_10" refType="h" fact="0.0251"/>
          <dgm:constr type="l" for="ch" forName="text_11" refType="w" fact="0.5395"/>
          <dgm:constr type="t" for="ch" forName="text_11" refType="h" fact="0.7905"/>
          <dgm:constr type="w" for="ch" forName="text_11" refType="w" fact="0.1341"/>
          <dgm:constr type="h" for="ch" forName="text_11" refType="h" fact="0.2095"/>
          <dgm:constr type="l" for="ch" forName="text_accent_11" refType="w" fact="0.5425"/>
          <dgm:constr type="t" for="ch" forName="text_accent_11" refType="h" fact="0.8827"/>
          <dgm:constr type="w" for="ch" forName="text_accent_11" refType="w" fact="0.0161"/>
          <dgm:constr type="h" for="ch" forName="text_accent_11" refType="h" fact="0.0251"/>
          <dgm:constr type="l" for="ch" forName="image_11" refType="w" fact="0.4302"/>
          <dgm:constr type="t" for="ch" forName="image_11" refType="h" fact="0.6769"/>
          <dgm:constr type="w" for="ch" forName="image_11" refType="w" fact="0.1374"/>
          <dgm:constr type="h" for="ch" forName="image_11" refType="h" fact="0.2147"/>
          <dgm:constr type="l" for="ch" forName="image_accent_11" refType="w" fact="0.5189"/>
          <dgm:constr type="t" for="ch" forName="image_accent_11" refType="h" fact="0.8596"/>
          <dgm:constr type="w" for="ch" forName="image_accent_11" refType="w" fact="0.0161"/>
          <dgm:constr type="h" for="ch" forName="image_accent_11" refType="h" fact="0.0251"/>
          <dgm:constr type="l" for="ch" forName="image_12" refType="w" fact="0.7549"/>
          <dgm:constr type="t" for="ch" forName="image_12" refType="h" fact="0.566"/>
          <dgm:constr type="w" for="ch" forName="image_12" refType="w" fact="0.1341"/>
          <dgm:constr type="h" for="ch" forName="image_12" refType="h" fact="0.2095"/>
          <dgm:constr type="l" for="ch" forName="image_accent_12" refType="w" fact="0.7864"/>
          <dgm:constr type="t" for="ch" forName="image_accent_12" refType="h" fact="0.7447"/>
          <dgm:constr type="w" for="ch" forName="image_accent_12" refType="w" fact="0.0161"/>
          <dgm:constr type="h" for="ch" forName="image_accent_12" refType="h" fact="0.0251"/>
          <dgm:constr type="l" for="ch" forName="text_12" refType="w" fact="0.6471"/>
          <dgm:constr type="t" for="ch" forName="text_12" refType="h" fact="0.678"/>
          <dgm:constr type="w" for="ch" forName="text_12" refType="w" fact="0.1341"/>
          <dgm:constr type="h" for="ch" forName="text_12" refType="h" fact="0.2095"/>
          <dgm:constr type="l" for="ch" forName="text_accent_12" refType="w" fact="0.7613"/>
          <dgm:constr type="t" for="ch" forName="text_accent_12" refType="h" fact="0.7694"/>
          <dgm:constr type="w" for="ch" forName="text_accent_12" refType="w" fact="0.0161"/>
          <dgm:constr type="h" for="ch" forName="text_accent_12" refType="h" fact="0.0251"/>
          <dgm:constr type="l" for="ch" forName="text_13" refType="w" fact="0.7555"/>
          <dgm:constr type="t" for="ch" forName="text_13" refType="h" fact="0.3415"/>
          <dgm:constr type="w" for="ch" forName="text_13" refType="w" fact="0.1341"/>
          <dgm:constr type="h" for="ch" forName="text_13" refType="h" fact="0.2095"/>
          <dgm:constr type="l" for="ch" forName="text_accent_13" refType="w" fact="0.8426"/>
          <dgm:constr type="t" for="ch" forName="text_accent_13" refType="h" fact="0.3472"/>
          <dgm:constr type="w" for="ch" forName="text_accent_13" refType="w" fact="0.0161"/>
          <dgm:constr type="h" for="ch" forName="text_accent_13" refType="h" fact="0.0251"/>
          <dgm:constr type="l" for="ch" forName="image_13" refType="w" fact="0.7539"/>
          <dgm:constr type="t" for="ch" forName="image_13" refType="h" fact="0.1142"/>
          <dgm:constr type="w" for="ch" forName="image_13" refType="w" fact="0.1374"/>
          <dgm:constr type="h" for="ch" forName="image_13" refType="h" fact="0.2147"/>
          <dgm:constr type="l" for="ch" forName="image_accent_13" refType="w" fact="0.8426"/>
          <dgm:constr type="t" for="ch" forName="image_accent_13" refType="h" fact="0.2968"/>
          <dgm:constr type="w" for="ch" forName="image_accent_13" refType="w" fact="0.0161"/>
          <dgm:constr type="h" for="ch" forName="image_accent_13" refType="h" fact="0.0251"/>
          <dgm:constr type="l" for="ch" forName="text_14" refType="w" fact="0.864"/>
          <dgm:constr type="t" for="ch" forName="text_14" refType="h" fact="0.6774"/>
          <dgm:constr type="w" for="ch" forName="text_14" refType="w" fact="0.1341"/>
          <dgm:constr type="h" for="ch" forName="text_14" refType="h" fact="0.2095"/>
          <dgm:constr type="l" for="ch" forName="text_accent_14" refType="w" fact="0.9511"/>
          <dgm:constr type="t" for="ch" forName="text_accent_14" refType="h" fact="0.683"/>
          <dgm:constr type="w" for="ch" forName="text_accent_14" refType="w" fact="0.0161"/>
          <dgm:constr type="h" for="ch" forName="text_accent_14" refType="h" fact="0.0251"/>
          <dgm:constr type="l" for="ch" forName="image_14" refType="w" fact="0.8625"/>
          <dgm:constr type="t" for="ch" forName="image_14" refType="h" fact="0.4501"/>
          <dgm:constr type="w" for="ch" forName="image_14" refType="w" fact="0.1374"/>
          <dgm:constr type="h" for="ch" forName="image_14" refType="h" fact="0.2147"/>
          <dgm:constr type="l" for="ch" forName="image_accent_14" refType="w" fact="0.9512"/>
          <dgm:constr type="t" for="ch" forName="image_accent_14" refType="h" fact="0.6327"/>
          <dgm:constr type="w" for="ch" forName="image_accent_14" refType="w" fact="0.0161"/>
          <dgm:constr type="h" for="ch" forName="image_accent_14" refType="h" fact="0.0251"/>
          <dgm:constr type="l" for="ch" forName="text_15" refType="w" fact="0.8642"/>
          <dgm:constr type="t" for="ch" forName="text_15" refType="h" fact="0.2273"/>
          <dgm:constr type="w" for="ch" forName="text_15" refType="w" fact="0.1341"/>
          <dgm:constr type="h" for="ch" forName="text_15" refType="h" fact="0.2095"/>
          <dgm:constr type="l" for="ch" forName="text_accent_15" refType="w" fact="0.9512"/>
          <dgm:constr type="t" for="ch" forName="text_accent_15" refType="h" fact="0.233"/>
          <dgm:constr type="w" for="ch" forName="text_accent_15" refType="w" fact="0.0161"/>
          <dgm:constr type="h" for="ch" forName="text_accent_15" refType="h" fact="0.0251"/>
          <dgm:constr type="l" for="ch" forName="image_15" refType="w" fact="0.8626"/>
          <dgm:constr type="t" for="ch" forName="image_15" refType="h" fact="0"/>
          <dgm:constr type="w" for="ch" forName="image_15" refType="w" fact="0.1374"/>
          <dgm:constr type="h" for="ch" forName="image_15" refType="h" fact="0.2147"/>
          <dgm:constr type="l" for="ch" forName="image_accent_15" refType="w" fact="0.9513"/>
          <dgm:constr type="t" for="ch" forName="image_accent_15" refType="h" fact="0.1826"/>
          <dgm:constr type="w" for="ch" forName="image_accent_15" refType="w" fact="0.0161"/>
          <dgm:constr type="h" for="ch" forName="image_accent_15" refType="h" fact="0.0251"/>
        </dgm:constrLst>
      </dgm:if>
      <dgm:if name="Name17" axis="ch" ptType="node" func="cnt" op="equ" val="16">
        <dgm:alg type="composite">
          <dgm:param type="ar" val="2.0101"/>
        </dgm:alg>
        <dgm:constrLst>
          <dgm:constr type="primFontSz" for="des" ptType="node" op="equ" val="65"/>
          <dgm:constr type="l" for="ch" forName="text_1" refType="w" fact="0.0986"/>
          <dgm:constr type="t" for="ch" forName="text_1" refType="h" fact="0.3421"/>
          <dgm:constr type="w" for="ch" forName="text_1" refType="w" fact="0.1209"/>
          <dgm:constr type="h" for="ch" forName="text_1" refType="h" fact="0.2095"/>
          <dgm:constr type="l" for="ch" forName="text_accent_1" refType="w" fact="0.1013"/>
          <dgm:constr type="t" for="ch" forName="text_accent_1" refType="h" fact="0.4343"/>
          <dgm:constr type="w" for="ch" forName="text_accent_1" refType="w" fact="0.0145"/>
          <dgm:constr type="h" for="ch" forName="text_accent_1" refType="h" fact="0.0251"/>
          <dgm:constr type="l" for="ch" forName="image_1" refType="w" fact="0"/>
          <dgm:constr type="t" for="ch" forName="image_1" refType="h" fact="0.2285"/>
          <dgm:constr type="w" for="ch" forName="image_1" refType="w" fact="0.1239"/>
          <dgm:constr type="h" for="ch" forName="image_1" refType="h" fact="0.2147"/>
          <dgm:constr type="l" for="ch" forName="image_accent_1" refType="w" fact="0.08"/>
          <dgm:constr type="t" for="ch" forName="image_accent_1" refType="h" fact="0.4111"/>
          <dgm:constr type="w" for="ch" forName="image_accent_1" refType="w" fact="0.0145"/>
          <dgm:constr type="h" for="ch" forName="image_accent_1" refType="h" fact="0.0251"/>
          <dgm:constr type="l" for="ch" forName="image_2" refType="w" fact="0.2925"/>
          <dgm:constr type="t" for="ch" forName="image_2" refType="h" fact="0.3421"/>
          <dgm:constr type="w" for="ch" forName="image_2" refType="w" fact="0.1209"/>
          <dgm:constr type="h" for="ch" forName="image_2" refType="h" fact="0.2095"/>
          <dgm:constr type="l" for="ch" forName="image_accent_2" refType="w" fact="0.2952"/>
          <dgm:constr type="t" for="ch" forName="image_accent_2" refType="h" fact="0.4343"/>
          <dgm:constr type="w" for="ch" forName="image_accent_2" refType="w" fact="0.0145"/>
          <dgm:constr type="h" for="ch" forName="image_accent_2" refType="h" fact="0.0251"/>
          <dgm:constr type="l" for="ch" forName="text_2" refType="w" fact="0.1939"/>
          <dgm:constr type="t" for="ch" forName="text_2" refType="h" fact="0.2285"/>
          <dgm:constr type="w" for="ch" forName="text_2" refType="w" fact="0.1239"/>
          <dgm:constr type="h" for="ch" forName="text_2" refType="h" fact="0.2147"/>
          <dgm:constr type="l" for="ch" forName="text_accent_2" refType="w" fact="0.2739"/>
          <dgm:constr type="t" for="ch" forName="text_accent_2" refType="h" fact="0.4111"/>
          <dgm:constr type="w" for="ch" forName="text_accent_2" refType="w" fact="0.0145"/>
          <dgm:constr type="h" for="ch" forName="text_accent_2" refType="h" fact="0.0251"/>
          <dgm:constr type="l" for="ch" forName="text_3" refType="w" fact="0.0986"/>
          <dgm:constr type="t" for="ch" forName="text_3" refType="h" fact="0.1207"/>
          <dgm:constr type="w" for="ch" forName="text_3" refType="w" fact="0.1209"/>
          <dgm:constr type="h" for="ch" forName="text_3" refType="h" fact="0.2095"/>
          <dgm:constr type="l" for="ch" forName="text_accent_3" refType="w" fact="0.1771"/>
          <dgm:constr type="t" for="ch" forName="text_accent_3" refType="h" fact="0.1264"/>
          <dgm:constr type="w" for="ch" forName="text_accent_3" refType="w" fact="0.0145"/>
          <dgm:constr type="h" for="ch" forName="text_accent_3" refType="h" fact="0.0251"/>
          <dgm:constr type="l" for="ch" forName="image_3" refType="w" fact="0.1939"/>
          <dgm:constr type="t" for="ch" forName="image_3" refType="h" fact="0.0048"/>
          <dgm:constr type="w" for="ch" forName="image_3" refType="w" fact="0.1239"/>
          <dgm:constr type="h" for="ch" forName="image_3" refType="h" fact="0.2147"/>
          <dgm:constr type="l" for="ch" forName="image_accent_3" refType="w" fact="0.199"/>
          <dgm:constr type="t" for="ch" forName="image_accent_3" refType="h" fact="0.0971"/>
          <dgm:constr type="w" for="ch" forName="image_accent_3" refType="w" fact="0.0145"/>
          <dgm:constr type="h" for="ch" forName="image_accent_3" refType="h" fact="0.0251"/>
          <dgm:constr type="l" for="ch" forName="text_4" refType="w" fact="0.2924"/>
          <dgm:constr type="t" for="ch" forName="text_4" refType="h" fact="0.1191"/>
          <dgm:constr type="w" for="ch" forName="text_4" refType="w" fact="0.1209"/>
          <dgm:constr type="h" for="ch" forName="text_4" refType="h" fact="0.2095"/>
          <dgm:constr type="l" for="ch" forName="text_accent_4" refType="w" fact="0.3963"/>
          <dgm:constr type="t" for="ch" forName="text_accent_4" refType="h" fact="0.2101"/>
          <dgm:constr type="w" for="ch" forName="text_accent_4" refType="w" fact="0.0145"/>
          <dgm:constr type="h" for="ch" forName="text_accent_4" refType="h" fact="0.0251"/>
          <dgm:constr type="l" for="ch" forName="image_4" refType="w" fact="0.3894"/>
          <dgm:constr type="t" for="ch" forName="image_4" refType="h" fact="0.2301"/>
          <dgm:constr type="w" for="ch" forName="image_4" refType="w" fact="0.1209"/>
          <dgm:constr type="h" for="ch" forName="image_4" refType="h" fact="0.2095"/>
          <dgm:constr type="l" for="ch" forName="image_accent_4" refType="w" fact="0.417"/>
          <dgm:constr type="t" for="ch" forName="image_accent_4" refType="h" fact="0.2342"/>
          <dgm:constr type="w" for="ch" forName="image_accent_4" refType="w" fact="0.0145"/>
          <dgm:constr type="h" for="ch" forName="image_accent_4" refType="h" fact="0.0251"/>
          <dgm:constr type="l" for="ch" forName="text_5" refType="w" fact="0.3892"/>
          <dgm:constr type="t" for="ch" forName="text_5" refType="h" fact="0.0069"/>
          <dgm:constr type="w" for="ch" forName="text_5" refType="w" fact="0.1209"/>
          <dgm:constr type="h" for="ch" forName="text_5" refType="h" fact="0.2095"/>
          <dgm:constr type="l" for="ch" forName="text_accent_5" refType="w" fact="0.4931"/>
          <dgm:constr type="t" for="ch" forName="text_accent_5" refType="h" fact="0.0974"/>
          <dgm:constr type="w" for="ch" forName="text_accent_5" refType="w" fact="0.0145"/>
          <dgm:constr type="h" for="ch" forName="text_accent_5" refType="h" fact="0.0251"/>
          <dgm:constr type="l" for="ch" forName="image_5" refType="w" fact="0.4862"/>
          <dgm:constr type="t" for="ch" forName="image_5" refType="h" fact="0.1173"/>
          <dgm:constr type="w" for="ch" forName="image_5" refType="w" fact="0.1209"/>
          <dgm:constr type="h" for="ch" forName="image_5" refType="h" fact="0.2095"/>
          <dgm:constr type="l" for="ch" forName="image_accent_5" refType="w" fact="0.5139"/>
          <dgm:constr type="t" for="ch" forName="image_accent_5" refType="h" fact="0.1215"/>
          <dgm:constr type="w" for="ch" forName="image_accent_5" refType="w" fact="0.0145"/>
          <dgm:constr type="h" for="ch" forName="image_accent_5" refType="h" fact="0.0251"/>
          <dgm:constr type="l" for="ch" forName="text_6" refType="w" fact="0.4866"/>
          <dgm:constr type="t" for="ch" forName="text_6" refType="h" fact="0.3413"/>
          <dgm:constr type="w" for="ch" forName="text_6" refType="w" fact="0.1209"/>
          <dgm:constr type="h" for="ch" forName="text_6" refType="h" fact="0.2095"/>
          <dgm:constr type="l" for="ch" forName="text_accent_6" refType="w" fact="0.515"/>
          <dgm:constr type="t" for="ch" forName="text_accent_6" refType="h" fact="0.52"/>
          <dgm:constr type="w" for="ch" forName="text_accent_6" refType="w" fact="0.0145"/>
          <dgm:constr type="h" for="ch" forName="text_accent_6" refType="h" fact="0.0251"/>
          <dgm:constr type="l" for="ch" forName="image_6" refType="w" fact="0.3894"/>
          <dgm:constr type="t" for="ch" forName="image_6" refType="h" fact="0.4533"/>
          <dgm:constr type="w" for="ch" forName="image_6" refType="w" fact="0.1209"/>
          <dgm:constr type="h" for="ch" forName="image_6" refType="h" fact="0.2095"/>
          <dgm:constr type="l" for="ch" forName="image_accent_6" refType="w" fact="0.4923"/>
          <dgm:constr type="t" for="ch" forName="image_accent_6" refType="h" fact="0.5447"/>
          <dgm:constr type="w" for="ch" forName="image_accent_6" refType="w" fact="0.0145"/>
          <dgm:constr type="h" for="ch" forName="image_accent_6" refType="h" fact="0.0251"/>
          <dgm:constr type="l" for="ch" forName="image_7" refType="w" fact="0.098"/>
          <dgm:constr type="t" for="ch" forName="image_7" refType="h" fact="0.5668"/>
          <dgm:constr type="w" for="ch" forName="image_7" refType="w" fact="0.1209"/>
          <dgm:constr type="h" for="ch" forName="image_7" refType="h" fact="0.2095"/>
          <dgm:constr type="l" for="ch" forName="image_accent_7" refType="w" fact="0.1765"/>
          <dgm:constr type="t" for="ch" forName="image_accent_7" refType="h" fact="0.5725"/>
          <dgm:constr type="w" for="ch" forName="image_accent_7" refType="w" fact="0.0145"/>
          <dgm:constr type="h" for="ch" forName="image_accent_7" refType="h" fact="0.0251"/>
          <dgm:constr type="l" for="ch" forName="text_7" refType="w" fact="0.1941"/>
          <dgm:constr type="t" for="ch" forName="text_7" refType="h" fact="0.4525"/>
          <dgm:constr type="w" for="ch" forName="text_7" refType="w" fact="0.1239"/>
          <dgm:constr type="h" for="ch" forName="text_7" refType="h" fact="0.2147"/>
          <dgm:constr type="l" for="ch" forName="text_accent_7" refType="w" fact="0.1992"/>
          <dgm:constr type="t" for="ch" forName="text_accent_7" refType="h" fact="0.5448"/>
          <dgm:constr type="w" for="ch" forName="text_accent_7" refType="w" fact="0.0145"/>
          <dgm:constr type="h" for="ch" forName="text_accent_7" refType="h" fact="0.0251"/>
          <dgm:constr type="l" for="ch" forName="image_8" refType="w" fact="0.486"/>
          <dgm:constr type="t" for="ch" forName="image_8" refType="h" fact="0.5673"/>
          <dgm:constr type="w" for="ch" forName="image_8" refType="w" fact="0.1209"/>
          <dgm:constr type="h" for="ch" forName="image_8" refType="h" fact="0.2095"/>
          <dgm:constr type="l" for="ch" forName="image_accent_8" refType="w" fact="0.59"/>
          <dgm:constr type="t" for="ch" forName="image_accent_8" refType="h" fact="0.6583"/>
          <dgm:constr type="w" for="ch" forName="image_accent_8" refType="w" fact="0.0145"/>
          <dgm:constr type="h" for="ch" forName="image_accent_8" refType="h" fact="0.0251"/>
          <dgm:constr type="l" for="ch" forName="text_8" refType="w" fact="0.5833"/>
          <dgm:constr type="t" for="ch" forName="text_8" refType="h" fact="0.4543"/>
          <dgm:constr type="w" for="ch" forName="text_8" refType="w" fact="0.1209"/>
          <dgm:constr type="h" for="ch" forName="text_8" refType="h" fact="0.2095"/>
          <dgm:constr type="l" for="ch" forName="text_accent_8" refType="w" fact="0.6119"/>
          <dgm:constr type="t" for="ch" forName="text_accent_8" refType="h" fact="0.6343"/>
          <dgm:constr type="w" for="ch" forName="text_accent_8" refType="w" fact="0.0145"/>
          <dgm:constr type="h" for="ch" forName="text_accent_8" refType="h" fact="0.0251"/>
          <dgm:constr type="l" for="ch" forName="image_9" refType="w" fact="0.5834"/>
          <dgm:constr type="t" for="ch" forName="image_9" refType="h" fact="0.229"/>
          <dgm:constr type="w" for="ch" forName="image_9" refType="w" fact="0.1209"/>
          <dgm:constr type="h" for="ch" forName="image_9" refType="h" fact="0.2095"/>
          <dgm:constr type="l" for="ch" forName="image_accent_9" refType="w" fact="0.6619"/>
          <dgm:constr type="t" for="ch" forName="image_accent_9" refType="h" fact="0.2347"/>
          <dgm:constr type="w" for="ch" forName="image_accent_9" refType="w" fact="0.0145"/>
          <dgm:constr type="h" for="ch" forName="image_accent_9" refType="h" fact="0.0251"/>
          <dgm:constr type="l" for="ch" forName="text_9" refType="w" fact="0.582"/>
          <dgm:constr type="t" for="ch" forName="text_9" refType="h" fact="0.0017"/>
          <dgm:constr type="w" for="ch" forName="text_9" refType="w" fact="0.1239"/>
          <dgm:constr type="h" for="ch" forName="text_9" refType="h" fact="0.2147"/>
          <dgm:constr type="l" for="ch" forName="text_accent_9" refType="w" fact="0.6619"/>
          <dgm:constr type="t" for="ch" forName="text_accent_9" refType="h" fact="0.1844"/>
          <dgm:constr type="w" for="ch" forName="text_accent_9" refType="w" fact="0.0145"/>
          <dgm:constr type="h" for="ch" forName="text_accent_9" refType="h" fact="0.0251"/>
          <dgm:constr type="l" for="ch" forName="text_10" refType="w" fact="0.292"/>
          <dgm:constr type="t" for="ch" forName="text_10" refType="h" fact="0.5673"/>
          <dgm:constr type="w" for="ch" forName="text_10" refType="w" fact="0.1209"/>
          <dgm:constr type="h" for="ch" forName="text_10" refType="h" fact="0.2095"/>
          <dgm:constr type="l" for="ch" forName="text_accent_10" refType="w" fact="0.3204"/>
          <dgm:constr type="t" for="ch" forName="text_accent_10" refType="h" fact="0.746"/>
          <dgm:constr type="w" for="ch" forName="text_accent_10" refType="w" fact="0.0145"/>
          <dgm:constr type="h" for="ch" forName="text_accent_10" refType="h" fact="0.0251"/>
          <dgm:constr type="l" for="ch" forName="image_10" refType="w" fact="0.1948"/>
          <dgm:constr type="t" for="ch" forName="image_10" refType="h" fact="0.6792"/>
          <dgm:constr type="w" for="ch" forName="image_10" refType="w" fact="0.1209"/>
          <dgm:constr type="h" for="ch" forName="image_10" refType="h" fact="0.2095"/>
          <dgm:constr type="l" for="ch" forName="image_accent_10" refType="w" fact="0.2977"/>
          <dgm:constr type="t" for="ch" forName="image_accent_10" refType="h" fact="0.7707"/>
          <dgm:constr type="w" for="ch" forName="image_accent_10" refType="w" fact="0.0145"/>
          <dgm:constr type="h" for="ch" forName="image_accent_10" refType="h" fact="0.0251"/>
          <dgm:constr type="l" for="ch" forName="text_11" refType="w" fact="0.4864"/>
          <dgm:constr type="t" for="ch" forName="text_11" refType="h" fact="0.7905"/>
          <dgm:constr type="w" for="ch" forName="text_11" refType="w" fact="0.1209"/>
          <dgm:constr type="h" for="ch" forName="text_11" refType="h" fact="0.2095"/>
          <dgm:constr type="l" for="ch" forName="text_accent_11" refType="w" fact="0.4891"/>
          <dgm:constr type="t" for="ch" forName="text_accent_11" refType="h" fact="0.8827"/>
          <dgm:constr type="w" for="ch" forName="text_accent_11" refType="w" fact="0.0145"/>
          <dgm:constr type="h" for="ch" forName="text_accent_11" refType="h" fact="0.0251"/>
          <dgm:constr type="l" for="ch" forName="image_11" refType="w" fact="0.3878"/>
          <dgm:constr type="t" for="ch" forName="image_11" refType="h" fact="0.6769"/>
          <dgm:constr type="w" for="ch" forName="image_11" refType="w" fact="0.1239"/>
          <dgm:constr type="h" for="ch" forName="image_11" refType="h" fact="0.2147"/>
          <dgm:constr type="l" for="ch" forName="image_accent_11" refType="w" fact="0.4678"/>
          <dgm:constr type="t" for="ch" forName="image_accent_11" refType="h" fact="0.8596"/>
          <dgm:constr type="w" for="ch" forName="image_accent_11" refType="w" fact="0.0145"/>
          <dgm:constr type="h" for="ch" forName="image_accent_11" refType="h" fact="0.0251"/>
          <dgm:constr type="l" for="ch" forName="image_12" refType="w" fact="0.6806"/>
          <dgm:constr type="t" for="ch" forName="image_12" refType="h" fact="0.566"/>
          <dgm:constr type="w" for="ch" forName="image_12" refType="w" fact="0.1209"/>
          <dgm:constr type="h" for="ch" forName="image_12" refType="h" fact="0.2095"/>
          <dgm:constr type="l" for="ch" forName="image_accent_12" refType="w" fact="0.709"/>
          <dgm:constr type="t" for="ch" forName="image_accent_12" refType="h" fact="0.7447"/>
          <dgm:constr type="w" for="ch" forName="image_accent_12" refType="w" fact="0.0145"/>
          <dgm:constr type="h" for="ch" forName="image_accent_12" refType="h" fact="0.0251"/>
          <dgm:constr type="l" for="ch" forName="text_12" refType="w" fact="0.5834"/>
          <dgm:constr type="t" for="ch" forName="text_12" refType="h" fact="0.678"/>
          <dgm:constr type="w" for="ch" forName="text_12" refType="w" fact="0.1209"/>
          <dgm:constr type="h" for="ch" forName="text_12" refType="h" fact="0.2095"/>
          <dgm:constr type="l" for="ch" forName="text_accent_12" refType="w" fact="0.6863"/>
          <dgm:constr type="t" for="ch" forName="text_accent_12" refType="h" fact="0.7694"/>
          <dgm:constr type="w" for="ch" forName="text_accent_12" refType="w" fact="0.0145"/>
          <dgm:constr type="h" for="ch" forName="text_accent_12" refType="h" fact="0.0251"/>
          <dgm:constr type="l" for="ch" forName="text_13" refType="w" fact="0.6811"/>
          <dgm:constr type="t" for="ch" forName="text_13" refType="h" fact="0.3415"/>
          <dgm:constr type="w" for="ch" forName="text_13" refType="w" fact="0.1209"/>
          <dgm:constr type="h" for="ch" forName="text_13" refType="h" fact="0.2095"/>
          <dgm:constr type="l" for="ch" forName="text_accent_13" refType="w" fact="0.7596"/>
          <dgm:constr type="t" for="ch" forName="text_accent_13" refType="h" fact="0.3472"/>
          <dgm:constr type="w" for="ch" forName="text_accent_13" refType="w" fact="0.0145"/>
          <dgm:constr type="h" for="ch" forName="text_accent_13" refType="h" fact="0.0251"/>
          <dgm:constr type="l" for="ch" forName="image_13" refType="w" fact="0.6797"/>
          <dgm:constr type="t" for="ch" forName="image_13" refType="h" fact="0.1142"/>
          <dgm:constr type="w" for="ch" forName="image_13" refType="w" fact="0.1239"/>
          <dgm:constr type="h" for="ch" forName="image_13" refType="h" fact="0.2147"/>
          <dgm:constr type="l" for="ch" forName="image_accent_13" refType="w" fact="0.7597"/>
          <dgm:constr type="t" for="ch" forName="image_accent_13" refType="h" fact="0.2968"/>
          <dgm:constr type="w" for="ch" forName="image_accent_13" refType="w" fact="0.0145"/>
          <dgm:constr type="h" for="ch" forName="image_accent_13" refType="h" fact="0.0251"/>
          <dgm:constr type="l" for="ch" forName="text_14" refType="w" fact="0.779"/>
          <dgm:constr type="t" for="ch" forName="text_14" refType="h" fact="0.6774"/>
          <dgm:constr type="w" for="ch" forName="text_14" refType="w" fact="0.1209"/>
          <dgm:constr type="h" for="ch" forName="text_14" refType="h" fact="0.2095"/>
          <dgm:constr type="l" for="ch" forName="text_accent_14" refType="w" fact="0.8575"/>
          <dgm:constr type="t" for="ch" forName="text_accent_14" refType="h" fact="0.683"/>
          <dgm:constr type="w" for="ch" forName="text_accent_14" refType="w" fact="0.0145"/>
          <dgm:constr type="h" for="ch" forName="text_accent_14" refType="h" fact="0.0251"/>
          <dgm:constr type="l" for="ch" forName="image_14" refType="w" fact="0.7781"/>
          <dgm:constr type="t" for="ch" forName="image_14" refType="h" fact="0.4501"/>
          <dgm:constr type="w" for="ch" forName="image_14" refType="w" fact="0.1239"/>
          <dgm:constr type="h" for="ch" forName="image_14" refType="h" fact="0.2147"/>
          <dgm:constr type="l" for="ch" forName="image_accent_14" refType="w" fact="0.8581"/>
          <dgm:constr type="t" for="ch" forName="image_accent_14" refType="h" fact="0.6327"/>
          <dgm:constr type="w" for="ch" forName="image_accent_14" refType="w" fact="0.0145"/>
          <dgm:constr type="h" for="ch" forName="image_accent_14" refType="h" fact="0.0251"/>
          <dgm:constr type="l" for="ch" forName="text_15" refType="w" fact="0.7791"/>
          <dgm:constr type="t" for="ch" forName="text_15" refType="h" fact="0.2273"/>
          <dgm:constr type="w" for="ch" forName="text_15" refType="w" fact="0.1209"/>
          <dgm:constr type="h" for="ch" forName="text_15" refType="h" fact="0.2095"/>
          <dgm:constr type="l" for="ch" forName="text_accent_15" refType="w" fact="0.8576"/>
          <dgm:constr type="t" for="ch" forName="text_accent_15" refType="h" fact="0.233"/>
          <dgm:constr type="w" for="ch" forName="text_accent_15" refType="w" fact="0.0145"/>
          <dgm:constr type="h" for="ch" forName="text_accent_15" refType="h" fact="0.0251"/>
          <dgm:constr type="l" for="ch" forName="image_15" refType="w" fact="0.7777"/>
          <dgm:constr type="t" for="ch" forName="image_15" refType="h" fact="0"/>
          <dgm:constr type="w" for="ch" forName="image_15" refType="w" fact="0.1239"/>
          <dgm:constr type="h" for="ch" forName="image_15" refType="h" fact="0.2147"/>
          <dgm:constr type="l" for="ch" forName="image_accent_15" refType="w" fact="0.8576"/>
          <dgm:constr type="t" for="ch" forName="image_accent_15" refType="h" fact="0.1826"/>
          <dgm:constr type="w" for="ch" forName="image_accent_15" refType="w" fact="0.0145"/>
          <dgm:constr type="h" for="ch" forName="image_accent_15" refType="h" fact="0.0251"/>
          <dgm:constr type="l" for="ch" forName="text_16" refType="w" fact="0.8775"/>
          <dgm:constr type="t" for="ch" forName="text_16" refType="h" fact="0.7895"/>
          <dgm:constr type="w" for="ch" forName="text_16" refType="w" fact="0.1209"/>
          <dgm:constr type="h" for="ch" forName="text_16" refType="h" fact="0.2095"/>
          <dgm:constr type="l" for="ch" forName="text_accent_16" refType="w" fact="0.956"/>
          <dgm:constr type="t" for="ch" forName="text_accent_16" refType="h" fact="0.7952"/>
          <dgm:constr type="w" for="ch" forName="text_accent_16" refType="w" fact="0.0145"/>
          <dgm:constr type="h" for="ch" forName="text_accent_16" refType="h" fact="0.0251"/>
          <dgm:constr type="l" for="ch" forName="image_16" refType="w" fact="0.8761"/>
          <dgm:constr type="t" for="ch" forName="image_16" refType="h" fact="0.5622"/>
          <dgm:constr type="w" for="ch" forName="image_16" refType="w" fact="0.1239"/>
          <dgm:constr type="h" for="ch" forName="image_16" refType="h" fact="0.2147"/>
          <dgm:constr type="l" for="ch" forName="image_accent_16" refType="w" fact="0.9561"/>
          <dgm:constr type="t" for="ch" forName="image_accent_16" refType="h" fact="0.7449"/>
          <dgm:constr type="w" for="ch" forName="image_accent_16" refType="w" fact="0.0145"/>
          <dgm:constr type="h" for="ch" forName="image_accent_16" refType="h" fact="0.0251"/>
        </dgm:constrLst>
      </dgm:if>
      <dgm:if name="Name18" axis="ch" ptType="node" func="cnt" op="equ" val="17">
        <dgm:alg type="composite">
          <dgm:param type="ar" val="2.0104"/>
        </dgm:alg>
        <dgm:constrLst>
          <dgm:constr type="primFontSz" for="des" ptType="node" op="equ" val="65"/>
          <dgm:constr type="l" for="ch" forName="text_1" refType="w" fact="0.0986"/>
          <dgm:constr type="t" for="ch" forName="text_1" refType="h" fact="0.3421"/>
          <dgm:constr type="w" for="ch" forName="text_1" refType="w" fact="0.1209"/>
          <dgm:constr type="h" for="ch" forName="text_1" refType="h" fact="0.2095"/>
          <dgm:constr type="l" for="ch" forName="text_accent_1" refType="w" fact="0.1013"/>
          <dgm:constr type="t" for="ch" forName="text_accent_1" refType="h" fact="0.4343"/>
          <dgm:constr type="w" for="ch" forName="text_accent_1" refType="w" fact="0.0145"/>
          <dgm:constr type="h" for="ch" forName="text_accent_1" refType="h" fact="0.0251"/>
          <dgm:constr type="l" for="ch" forName="image_1" refType="w" fact="0"/>
          <dgm:constr type="t" for="ch" forName="image_1" refType="h" fact="0.2285"/>
          <dgm:constr type="w" for="ch" forName="image_1" refType="w" fact="0.1239"/>
          <dgm:constr type="h" for="ch" forName="image_1" refType="h" fact="0.2147"/>
          <dgm:constr type="l" for="ch" forName="image_accent_1" refType="w" fact="0.0799"/>
          <dgm:constr type="t" for="ch" forName="image_accent_1" refType="h" fact="0.4111"/>
          <dgm:constr type="w" for="ch" forName="image_accent_1" refType="w" fact="0.0145"/>
          <dgm:constr type="h" for="ch" forName="image_accent_1" refType="h" fact="0.0251"/>
          <dgm:constr type="l" for="ch" forName="image_2" refType="w" fact="0.2925"/>
          <dgm:constr type="t" for="ch" forName="image_2" refType="h" fact="0.3421"/>
          <dgm:constr type="w" for="ch" forName="image_2" refType="w" fact="0.1209"/>
          <dgm:constr type="h" for="ch" forName="image_2" refType="h" fact="0.2095"/>
          <dgm:constr type="l" for="ch" forName="image_accent_2" refType="w" fact="0.2952"/>
          <dgm:constr type="t" for="ch" forName="image_accent_2" refType="h" fact="0.4343"/>
          <dgm:constr type="w" for="ch" forName="image_accent_2" refType="w" fact="0.0145"/>
          <dgm:constr type="h" for="ch" forName="image_accent_2" refType="h" fact="0.0251"/>
          <dgm:constr type="l" for="ch" forName="text_2" refType="w" fact="0.1939"/>
          <dgm:constr type="t" for="ch" forName="text_2" refType="h" fact="0.2285"/>
          <dgm:constr type="w" for="ch" forName="text_2" refType="w" fact="0.1239"/>
          <dgm:constr type="h" for="ch" forName="text_2" refType="h" fact="0.2147"/>
          <dgm:constr type="l" for="ch" forName="text_accent_2" refType="w" fact="0.2739"/>
          <dgm:constr type="t" for="ch" forName="text_accent_2" refType="h" fact="0.4111"/>
          <dgm:constr type="w" for="ch" forName="text_accent_2" refType="w" fact="0.0145"/>
          <dgm:constr type="h" for="ch" forName="text_accent_2" refType="h" fact="0.0251"/>
          <dgm:constr type="l" for="ch" forName="text_3" refType="w" fact="0.0986"/>
          <dgm:constr type="t" for="ch" forName="text_3" refType="h" fact="0.1207"/>
          <dgm:constr type="w" for="ch" forName="text_3" refType="w" fact="0.1209"/>
          <dgm:constr type="h" for="ch" forName="text_3" refType="h" fact="0.2095"/>
          <dgm:constr type="l" for="ch" forName="text_accent_3" refType="w" fact="0.1771"/>
          <dgm:constr type="t" for="ch" forName="text_accent_3" refType="h" fact="0.1264"/>
          <dgm:constr type="w" for="ch" forName="text_accent_3" refType="w" fact="0.0145"/>
          <dgm:constr type="h" for="ch" forName="text_accent_3" refType="h" fact="0.0251"/>
          <dgm:constr type="l" for="ch" forName="image_3" refType="w" fact="0.1939"/>
          <dgm:constr type="t" for="ch" forName="image_3" refType="h" fact="0.0048"/>
          <dgm:constr type="w" for="ch" forName="image_3" refType="w" fact="0.1239"/>
          <dgm:constr type="h" for="ch" forName="image_3" refType="h" fact="0.2147"/>
          <dgm:constr type="l" for="ch" forName="image_accent_3" refType="w" fact="0.199"/>
          <dgm:constr type="t" for="ch" forName="image_accent_3" refType="h" fact="0.0971"/>
          <dgm:constr type="w" for="ch" forName="image_accent_3" refType="w" fact="0.0145"/>
          <dgm:constr type="h" for="ch" forName="image_accent_3" refType="h" fact="0.0251"/>
          <dgm:constr type="l" for="ch" forName="text_4" refType="w" fact="0.2923"/>
          <dgm:constr type="t" for="ch" forName="text_4" refType="h" fact="0.1191"/>
          <dgm:constr type="w" for="ch" forName="text_4" refType="w" fact="0.1209"/>
          <dgm:constr type="h" for="ch" forName="text_4" refType="h" fact="0.2095"/>
          <dgm:constr type="l" for="ch" forName="text_accent_4" refType="w" fact="0.3963"/>
          <dgm:constr type="t" for="ch" forName="text_accent_4" refType="h" fact="0.2101"/>
          <dgm:constr type="w" for="ch" forName="text_accent_4" refType="w" fact="0.0145"/>
          <dgm:constr type="h" for="ch" forName="text_accent_4" refType="h" fact="0.0251"/>
          <dgm:constr type="l" for="ch" forName="image_4" refType="w" fact="0.3893"/>
          <dgm:constr type="t" for="ch" forName="image_4" refType="h" fact="0.2301"/>
          <dgm:constr type="w" for="ch" forName="image_4" refType="w" fact="0.1209"/>
          <dgm:constr type="h" for="ch" forName="image_4" refType="h" fact="0.2095"/>
          <dgm:constr type="l" for="ch" forName="image_accent_4" refType="w" fact="0.417"/>
          <dgm:constr type="t" for="ch" forName="image_accent_4" refType="h" fact="0.2342"/>
          <dgm:constr type="w" for="ch" forName="image_accent_4" refType="w" fact="0.0145"/>
          <dgm:constr type="h" for="ch" forName="image_accent_4" refType="h" fact="0.0251"/>
          <dgm:constr type="l" for="ch" forName="text_5" refType="w" fact="0.3891"/>
          <dgm:constr type="t" for="ch" forName="text_5" refType="h" fact="0.0069"/>
          <dgm:constr type="w" for="ch" forName="text_5" refType="w" fact="0.1209"/>
          <dgm:constr type="h" for="ch" forName="text_5" refType="h" fact="0.2095"/>
          <dgm:constr type="l" for="ch" forName="text_accent_5" refType="w" fact="0.4931"/>
          <dgm:constr type="t" for="ch" forName="text_accent_5" refType="h" fact="0.0974"/>
          <dgm:constr type="w" for="ch" forName="text_accent_5" refType="w" fact="0.0145"/>
          <dgm:constr type="h" for="ch" forName="text_accent_5" refType="h" fact="0.0251"/>
          <dgm:constr type="l" for="ch" forName="image_5" refType="w" fact="0.4861"/>
          <dgm:constr type="t" for="ch" forName="image_5" refType="h" fact="0.1173"/>
          <dgm:constr type="w" for="ch" forName="image_5" refType="w" fact="0.1209"/>
          <dgm:constr type="h" for="ch" forName="image_5" refType="h" fact="0.2095"/>
          <dgm:constr type="l" for="ch" forName="image_accent_5" refType="w" fact="0.5138"/>
          <dgm:constr type="t" for="ch" forName="image_accent_5" refType="h" fact="0.1215"/>
          <dgm:constr type="w" for="ch" forName="image_accent_5" refType="w" fact="0.0145"/>
          <dgm:constr type="h" for="ch" forName="image_accent_5" refType="h" fact="0.0251"/>
          <dgm:constr type="l" for="ch" forName="text_6" refType="w" fact="0.4865"/>
          <dgm:constr type="t" for="ch" forName="text_6" refType="h" fact="0.3413"/>
          <dgm:constr type="w" for="ch" forName="text_6" refType="w" fact="0.1209"/>
          <dgm:constr type="h" for="ch" forName="text_6" refType="h" fact="0.2095"/>
          <dgm:constr type="l" for="ch" forName="text_accent_6" refType="w" fact="0.5149"/>
          <dgm:constr type="t" for="ch" forName="text_accent_6" refType="h" fact="0.52"/>
          <dgm:constr type="w" for="ch" forName="text_accent_6" refType="w" fact="0.0145"/>
          <dgm:constr type="h" for="ch" forName="text_accent_6" refType="h" fact="0.0251"/>
          <dgm:constr type="l" for="ch" forName="image_6" refType="w" fact="0.3893"/>
          <dgm:constr type="t" for="ch" forName="image_6" refType="h" fact="0.4533"/>
          <dgm:constr type="w" for="ch" forName="image_6" refType="w" fact="0.1209"/>
          <dgm:constr type="h" for="ch" forName="image_6" refType="h" fact="0.2095"/>
          <dgm:constr type="l" for="ch" forName="image_accent_6" refType="w" fact="0.4923"/>
          <dgm:constr type="t" for="ch" forName="image_accent_6" refType="h" fact="0.5447"/>
          <dgm:constr type="w" for="ch" forName="image_accent_6" refType="w" fact="0.0145"/>
          <dgm:constr type="h" for="ch" forName="image_accent_6" refType="h" fact="0.0251"/>
          <dgm:constr type="l" for="ch" forName="image_7" refType="w" fact="0.098"/>
          <dgm:constr type="t" for="ch" forName="image_7" refType="h" fact="0.5668"/>
          <dgm:constr type="w" for="ch" forName="image_7" refType="w" fact="0.1209"/>
          <dgm:constr type="h" for="ch" forName="image_7" refType="h" fact="0.2095"/>
          <dgm:constr type="l" for="ch" forName="image_accent_7" refType="w" fact="0.1765"/>
          <dgm:constr type="t" for="ch" forName="image_accent_7" refType="h" fact="0.5725"/>
          <dgm:constr type="w" for="ch" forName="image_accent_7" refType="w" fact="0.0145"/>
          <dgm:constr type="h" for="ch" forName="image_accent_7" refType="h" fact="0.0251"/>
          <dgm:constr type="l" for="ch" forName="text_7" refType="w" fact="0.1941"/>
          <dgm:constr type="t" for="ch" forName="text_7" refType="h" fact="0.4525"/>
          <dgm:constr type="w" for="ch" forName="text_7" refType="w" fact="0.1239"/>
          <dgm:constr type="h" for="ch" forName="text_7" refType="h" fact="0.2147"/>
          <dgm:constr type="l" for="ch" forName="text_accent_7" refType="w" fact="0.1992"/>
          <dgm:constr type="t" for="ch" forName="text_accent_7" refType="h" fact="0.5448"/>
          <dgm:constr type="w" for="ch" forName="text_accent_7" refType="w" fact="0.0145"/>
          <dgm:constr type="h" for="ch" forName="text_accent_7" refType="h" fact="0.0251"/>
          <dgm:constr type="l" for="ch" forName="image_8" refType="w" fact="0.4859"/>
          <dgm:constr type="t" for="ch" forName="image_8" refType="h" fact="0.5673"/>
          <dgm:constr type="w" for="ch" forName="image_8" refType="w" fact="0.1209"/>
          <dgm:constr type="h" for="ch" forName="image_8" refType="h" fact="0.2095"/>
          <dgm:constr type="l" for="ch" forName="image_accent_8" refType="w" fact="0.5899"/>
          <dgm:constr type="t" for="ch" forName="image_accent_8" refType="h" fact="0.6583"/>
          <dgm:constr type="w" for="ch" forName="image_accent_8" refType="w" fact="0.0145"/>
          <dgm:constr type="h" for="ch" forName="image_accent_8" refType="h" fact="0.0251"/>
          <dgm:constr type="l" for="ch" forName="text_8" refType="w" fact="0.5832"/>
          <dgm:constr type="t" for="ch" forName="text_8" refType="h" fact="0.4543"/>
          <dgm:constr type="w" for="ch" forName="text_8" refType="w" fact="0.1209"/>
          <dgm:constr type="h" for="ch" forName="text_8" refType="h" fact="0.2095"/>
          <dgm:constr type="l" for="ch" forName="text_accent_8" refType="w" fact="0.6118"/>
          <dgm:constr type="t" for="ch" forName="text_accent_8" refType="h" fact="0.6343"/>
          <dgm:constr type="w" for="ch" forName="text_accent_8" refType="w" fact="0.0145"/>
          <dgm:constr type="h" for="ch" forName="text_accent_8" refType="h" fact="0.0251"/>
          <dgm:constr type="l" for="ch" forName="image_9" refType="w" fact="0.5833"/>
          <dgm:constr type="t" for="ch" forName="image_9" refType="h" fact="0.229"/>
          <dgm:constr type="w" for="ch" forName="image_9" refType="w" fact="0.1209"/>
          <dgm:constr type="h" for="ch" forName="image_9" refType="h" fact="0.2095"/>
          <dgm:constr type="l" for="ch" forName="image_accent_9" refType="w" fact="0.6618"/>
          <dgm:constr type="t" for="ch" forName="image_accent_9" refType="h" fact="0.2347"/>
          <dgm:constr type="w" for="ch" forName="image_accent_9" refType="w" fact="0.0145"/>
          <dgm:constr type="h" for="ch" forName="image_accent_9" refType="h" fact="0.0251"/>
          <dgm:constr type="l" for="ch" forName="text_9" refType="w" fact="0.5819"/>
          <dgm:constr type="t" for="ch" forName="text_9" refType="h" fact="0.0017"/>
          <dgm:constr type="w" for="ch" forName="text_9" refType="w" fact="0.1239"/>
          <dgm:constr type="h" for="ch" forName="text_9" refType="h" fact="0.2147"/>
          <dgm:constr type="l" for="ch" forName="text_accent_9" refType="w" fact="0.6618"/>
          <dgm:constr type="t" for="ch" forName="text_accent_9" refType="h" fact="0.1844"/>
          <dgm:constr type="w" for="ch" forName="text_accent_9" refType="w" fact="0.0145"/>
          <dgm:constr type="h" for="ch" forName="text_accent_9" refType="h" fact="0.0251"/>
          <dgm:constr type="l" for="ch" forName="text_10" refType="w" fact="0.2919"/>
          <dgm:constr type="t" for="ch" forName="text_10" refType="h" fact="0.5673"/>
          <dgm:constr type="w" for="ch" forName="text_10" refType="w" fact="0.1209"/>
          <dgm:constr type="h" for="ch" forName="text_10" refType="h" fact="0.2095"/>
          <dgm:constr type="l" for="ch" forName="text_accent_10" refType="w" fact="0.3204"/>
          <dgm:constr type="t" for="ch" forName="text_accent_10" refType="h" fact="0.746"/>
          <dgm:constr type="w" for="ch" forName="text_accent_10" refType="w" fact="0.0145"/>
          <dgm:constr type="h" for="ch" forName="text_accent_10" refType="h" fact="0.0251"/>
          <dgm:constr type="l" for="ch" forName="image_10" refType="w" fact="0.1947"/>
          <dgm:constr type="t" for="ch" forName="image_10" refType="h" fact="0.6792"/>
          <dgm:constr type="w" for="ch" forName="image_10" refType="w" fact="0.1209"/>
          <dgm:constr type="h" for="ch" forName="image_10" refType="h" fact="0.2095"/>
          <dgm:constr type="l" for="ch" forName="image_accent_10" refType="w" fact="0.2977"/>
          <dgm:constr type="t" for="ch" forName="image_accent_10" refType="h" fact="0.7707"/>
          <dgm:constr type="w" for="ch" forName="image_accent_10" refType="w" fact="0.0145"/>
          <dgm:constr type="h" for="ch" forName="image_accent_10" refType="h" fact="0.0251"/>
          <dgm:constr type="l" for="ch" forName="text_11" refType="w" fact="0.4864"/>
          <dgm:constr type="t" for="ch" forName="text_11" refType="h" fact="0.7905"/>
          <dgm:constr type="w" for="ch" forName="text_11" refType="w" fact="0.1209"/>
          <dgm:constr type="h" for="ch" forName="text_11" refType="h" fact="0.2095"/>
          <dgm:constr type="l" for="ch" forName="text_accent_11" refType="w" fact="0.4891"/>
          <dgm:constr type="t" for="ch" forName="text_accent_11" refType="h" fact="0.8827"/>
          <dgm:constr type="w" for="ch" forName="text_accent_11" refType="w" fact="0.0145"/>
          <dgm:constr type="h" for="ch" forName="text_accent_11" refType="h" fact="0.0251"/>
          <dgm:constr type="l" for="ch" forName="image_11" refType="w" fact="0.3878"/>
          <dgm:constr type="t" for="ch" forName="image_11" refType="h" fact="0.6769"/>
          <dgm:constr type="w" for="ch" forName="image_11" refType="w" fact="0.1239"/>
          <dgm:constr type="h" for="ch" forName="image_11" refType="h" fact="0.2147"/>
          <dgm:constr type="l" for="ch" forName="image_accent_11" refType="w" fact="0.4677"/>
          <dgm:constr type="t" for="ch" forName="image_accent_11" refType="h" fact="0.8596"/>
          <dgm:constr type="w" for="ch" forName="image_accent_11" refType="w" fact="0.0145"/>
          <dgm:constr type="h" for="ch" forName="image_accent_11" refType="h" fact="0.0251"/>
          <dgm:constr type="l" for="ch" forName="image_12" refType="w" fact="0.6805"/>
          <dgm:constr type="t" for="ch" forName="image_12" refType="h" fact="0.566"/>
          <dgm:constr type="w" for="ch" forName="image_12" refType="w" fact="0.1209"/>
          <dgm:constr type="h" for="ch" forName="image_12" refType="h" fact="0.2095"/>
          <dgm:constr type="l" for="ch" forName="image_accent_12" refType="w" fact="0.7089"/>
          <dgm:constr type="t" for="ch" forName="image_accent_12" refType="h" fact="0.7447"/>
          <dgm:constr type="w" for="ch" forName="image_accent_12" refType="w" fact="0.0145"/>
          <dgm:constr type="h" for="ch" forName="image_accent_12" refType="h" fact="0.0251"/>
          <dgm:constr type="l" for="ch" forName="text_12" refType="w" fact="0.5833"/>
          <dgm:constr type="t" for="ch" forName="text_12" refType="h" fact="0.678"/>
          <dgm:constr type="w" for="ch" forName="text_12" refType="w" fact="0.1209"/>
          <dgm:constr type="h" for="ch" forName="text_12" refType="h" fact="0.2095"/>
          <dgm:constr type="l" for="ch" forName="text_accent_12" refType="w" fact="0.6862"/>
          <dgm:constr type="t" for="ch" forName="text_accent_12" refType="h" fact="0.7694"/>
          <dgm:constr type="w" for="ch" forName="text_accent_12" refType="w" fact="0.0145"/>
          <dgm:constr type="h" for="ch" forName="text_accent_12" refType="h" fact="0.0251"/>
          <dgm:constr type="l" for="ch" forName="text_13" refType="w" fact="0.681"/>
          <dgm:constr type="t" for="ch" forName="text_13" refType="h" fact="0.3415"/>
          <dgm:constr type="w" for="ch" forName="text_13" refType="w" fact="0.1209"/>
          <dgm:constr type="h" for="ch" forName="text_13" refType="h" fact="0.2095"/>
          <dgm:constr type="l" for="ch" forName="text_accent_13" refType="w" fact="0.7595"/>
          <dgm:constr type="t" for="ch" forName="text_accent_13" refType="h" fact="0.3472"/>
          <dgm:constr type="w" for="ch" forName="text_accent_13" refType="w" fact="0.0145"/>
          <dgm:constr type="h" for="ch" forName="text_accent_13" refType="h" fact="0.0251"/>
          <dgm:constr type="l" for="ch" forName="image_13" refType="w" fact="0.6796"/>
          <dgm:constr type="t" for="ch" forName="image_13" refType="h" fact="0.1142"/>
          <dgm:constr type="w" for="ch" forName="image_13" refType="w" fact="0.1239"/>
          <dgm:constr type="h" for="ch" forName="image_13" refType="h" fact="0.2147"/>
          <dgm:constr type="l" for="ch" forName="image_accent_13" refType="w" fact="0.7596"/>
          <dgm:constr type="t" for="ch" forName="image_accent_13" refType="h" fact="0.2968"/>
          <dgm:constr type="w" for="ch" forName="image_accent_13" refType="w" fact="0.0145"/>
          <dgm:constr type="h" for="ch" forName="image_accent_13" refType="h" fact="0.0251"/>
          <dgm:constr type="l" for="ch" forName="text_14" refType="w" fact="0.7789"/>
          <dgm:constr type="t" for="ch" forName="text_14" refType="h" fact="0.6774"/>
          <dgm:constr type="w" for="ch" forName="text_14" refType="w" fact="0.1209"/>
          <dgm:constr type="h" for="ch" forName="text_14" refType="h" fact="0.2095"/>
          <dgm:constr type="l" for="ch" forName="text_accent_14" refType="w" fact="0.8574"/>
          <dgm:constr type="t" for="ch" forName="text_accent_14" refType="h" fact="0.683"/>
          <dgm:constr type="w" for="ch" forName="text_accent_14" refType="w" fact="0.0145"/>
          <dgm:constr type="h" for="ch" forName="text_accent_14" refType="h" fact="0.0251"/>
          <dgm:constr type="l" for="ch" forName="image_14" refType="w" fact="0.778"/>
          <dgm:constr type="t" for="ch" forName="image_14" refType="h" fact="0.4501"/>
          <dgm:constr type="w" for="ch" forName="image_14" refType="w" fact="0.1239"/>
          <dgm:constr type="h" for="ch" forName="image_14" refType="h" fact="0.2147"/>
          <dgm:constr type="l" for="ch" forName="image_accent_14" refType="w" fact="0.858"/>
          <dgm:constr type="t" for="ch" forName="image_accent_14" refType="h" fact="0.6327"/>
          <dgm:constr type="w" for="ch" forName="image_accent_14" refType="w" fact="0.0145"/>
          <dgm:constr type="h" for="ch" forName="image_accent_14" refType="h" fact="0.0251"/>
          <dgm:constr type="l" for="ch" forName="text_15" refType="w" fact="0.779"/>
          <dgm:constr type="t" for="ch" forName="text_15" refType="h" fact="0.2273"/>
          <dgm:constr type="w" for="ch" forName="text_15" refType="w" fact="0.1209"/>
          <dgm:constr type="h" for="ch" forName="text_15" refType="h" fact="0.2095"/>
          <dgm:constr type="l" for="ch" forName="text_accent_15" refType="w" fact="0.8575"/>
          <dgm:constr type="t" for="ch" forName="text_accent_15" refType="h" fact="0.233"/>
          <dgm:constr type="w" for="ch" forName="text_accent_15" refType="w" fact="0.0145"/>
          <dgm:constr type="h" for="ch" forName="text_accent_15" refType="h" fact="0.0251"/>
          <dgm:constr type="l" for="ch" forName="image_15" refType="w" fact="0.7776"/>
          <dgm:constr type="t" for="ch" forName="image_15" refType="h" fact="0"/>
          <dgm:constr type="w" for="ch" forName="image_15" refType="w" fact="0.1239"/>
          <dgm:constr type="h" for="ch" forName="image_15" refType="h" fact="0.2147"/>
          <dgm:constr type="l" for="ch" forName="image_accent_15" refType="w" fact="0.8575"/>
          <dgm:constr type="t" for="ch" forName="image_accent_15" refType="h" fact="0.1826"/>
          <dgm:constr type="w" for="ch" forName="image_accent_15" refType="w" fact="0.0145"/>
          <dgm:constr type="h" for="ch" forName="image_accent_15" refType="h" fact="0.0251"/>
          <dgm:constr type="l" for="ch" forName="text_16" refType="w" fact="0.8774"/>
          <dgm:constr type="t" for="ch" forName="text_16" refType="h" fact="0.7895"/>
          <dgm:constr type="w" for="ch" forName="text_16" refType="w" fact="0.1209"/>
          <dgm:constr type="h" for="ch" forName="text_16" refType="h" fact="0.2095"/>
          <dgm:constr type="l" for="ch" forName="text_accent_16" refType="w" fact="0.9559"/>
          <dgm:constr type="t" for="ch" forName="text_accent_16" refType="h" fact="0.7952"/>
          <dgm:constr type="w" for="ch" forName="text_accent_16" refType="w" fact="0.0145"/>
          <dgm:constr type="h" for="ch" forName="text_accent_16" refType="h" fact="0.0251"/>
          <dgm:constr type="l" for="ch" forName="image_16" refType="w" fact="0.876"/>
          <dgm:constr type="t" for="ch" forName="image_16" refType="h" fact="0.5622"/>
          <dgm:constr type="w" for="ch" forName="image_16" refType="w" fact="0.1239"/>
          <dgm:constr type="h" for="ch" forName="image_16" refType="h" fact="0.2147"/>
          <dgm:constr type="l" for="ch" forName="image_accent_16" refType="w" fact="0.956"/>
          <dgm:constr type="t" for="ch" forName="image_accent_16" refType="h" fact="0.7449"/>
          <dgm:constr type="w" for="ch" forName="image_accent_16" refType="w" fact="0.0145"/>
          <dgm:constr type="h" for="ch" forName="image_accent_16" refType="h" fact="0.0251"/>
          <dgm:constr type="l" for="ch" forName="text_17" refType="w" fact="0.8776"/>
          <dgm:constr type="t" for="ch" forName="text_17" refType="h" fact="0.3388"/>
          <dgm:constr type="w" for="ch" forName="text_17" refType="w" fact="0.1209"/>
          <dgm:constr type="h" for="ch" forName="text_17" refType="h" fact="0.2095"/>
          <dgm:constr type="l" for="ch" forName="text_accent_17" refType="w" fact="0.9561"/>
          <dgm:constr type="t" for="ch" forName="text_accent_17" refType="h" fact="0.3445"/>
          <dgm:constr type="w" for="ch" forName="text_accent_17" refType="w" fact="0.0145"/>
          <dgm:constr type="h" for="ch" forName="text_accent_17" refType="h" fact="0.0251"/>
          <dgm:constr type="l" for="ch" forName="image_17" refType="w" fact="0.8761"/>
          <dgm:constr type="t" for="ch" forName="image_17" refType="h" fact="0.1115"/>
          <dgm:constr type="w" for="ch" forName="image_17" refType="w" fact="0.1239"/>
          <dgm:constr type="h" for="ch" forName="image_17" refType="h" fact="0.2147"/>
          <dgm:constr type="l" for="ch" forName="image_accent_17" refType="w" fact="0.9561"/>
          <dgm:constr type="t" for="ch" forName="image_accent_17" refType="h" fact="0.2941"/>
          <dgm:constr type="w" for="ch" forName="image_accent_17" refType="w" fact="0.0145"/>
          <dgm:constr type="h" for="ch" forName="image_accent_17" refType="h" fact="0.0251"/>
        </dgm:constrLst>
      </dgm:if>
      <dgm:if name="Name19" axis="ch" ptType="node" func="cnt" op="equ" val="18">
        <dgm:alg type="composite">
          <dgm:param type="ar" val="2.2083"/>
        </dgm:alg>
        <dgm:constrLst>
          <dgm:constr type="primFontSz" for="des" ptType="node" op="equ" val="65"/>
          <dgm:constr type="l" for="ch" forName="text_1" refType="w" fact="0.0898"/>
          <dgm:constr type="t" for="ch" forName="text_1" refType="h" fact="0.3421"/>
          <dgm:constr type="w" for="ch" forName="text_1" refType="w" fact="0.11"/>
          <dgm:constr type="h" for="ch" forName="text_1" refType="h" fact="0.2095"/>
          <dgm:constr type="l" for="ch" forName="text_accent_1" refType="w" fact="0.0922"/>
          <dgm:constr type="t" for="ch" forName="text_accent_1" refType="h" fact="0.4343"/>
          <dgm:constr type="w" for="ch" forName="text_accent_1" refType="w" fact="0.0132"/>
          <dgm:constr type="h" for="ch" forName="text_accent_1" refType="h" fact="0.0251"/>
          <dgm:constr type="l" for="ch" forName="image_1" refType="w" fact="0"/>
          <dgm:constr type="t" for="ch" forName="image_1" refType="h" fact="0.2285"/>
          <dgm:constr type="w" for="ch" forName="image_1" refType="w" fact="0.1128"/>
          <dgm:constr type="h" for="ch" forName="image_1" refType="h" fact="0.2147"/>
          <dgm:constr type="l" for="ch" forName="image_accent_1" refType="w" fact="0.0728"/>
          <dgm:constr type="t" for="ch" forName="image_accent_1" refType="h" fact="0.4111"/>
          <dgm:constr type="w" for="ch" forName="image_accent_1" refType="w" fact="0.0132"/>
          <dgm:constr type="h" for="ch" forName="image_accent_1" refType="h" fact="0.0251"/>
          <dgm:constr type="l" for="ch" forName="image_2" refType="w" fact="0.2663"/>
          <dgm:constr type="t" for="ch" forName="image_2" refType="h" fact="0.3421"/>
          <dgm:constr type="w" for="ch" forName="image_2" refType="w" fact="0.11"/>
          <dgm:constr type="h" for="ch" forName="image_2" refType="h" fact="0.2095"/>
          <dgm:constr type="l" for="ch" forName="image_accent_2" refType="w" fact="0.2687"/>
          <dgm:constr type="t" for="ch" forName="image_accent_2" refType="h" fact="0.4343"/>
          <dgm:constr type="w" for="ch" forName="image_accent_2" refType="w" fact="0.0132"/>
          <dgm:constr type="h" for="ch" forName="image_accent_2" refType="h" fact="0.0251"/>
          <dgm:constr type="l" for="ch" forName="text_2" refType="w" fact="0.1765"/>
          <dgm:constr type="t" for="ch" forName="text_2" refType="h" fact="0.2285"/>
          <dgm:constr type="w" for="ch" forName="text_2" refType="w" fact="0.1128"/>
          <dgm:constr type="h" for="ch" forName="text_2" refType="h" fact="0.2147"/>
          <dgm:constr type="l" for="ch" forName="text_accent_2" refType="w" fact="0.2493"/>
          <dgm:constr type="t" for="ch" forName="text_accent_2" refType="h" fact="0.4111"/>
          <dgm:constr type="w" for="ch" forName="text_accent_2" refType="w" fact="0.0132"/>
          <dgm:constr type="h" for="ch" forName="text_accent_2" refType="h" fact="0.0251"/>
          <dgm:constr type="l" for="ch" forName="text_3" refType="w" fact="0.0897"/>
          <dgm:constr type="t" for="ch" forName="text_3" refType="h" fact="0.1207"/>
          <dgm:constr type="w" for="ch" forName="text_3" refType="w" fact="0.11"/>
          <dgm:constr type="h" for="ch" forName="text_3" refType="h" fact="0.2095"/>
          <dgm:constr type="l" for="ch" forName="text_accent_3" refType="w" fact="0.1612"/>
          <dgm:constr type="t" for="ch" forName="text_accent_3" refType="h" fact="0.1264"/>
          <dgm:constr type="w" for="ch" forName="text_accent_3" refType="w" fact="0.0132"/>
          <dgm:constr type="h" for="ch" forName="text_accent_3" refType="h" fact="0.0251"/>
          <dgm:constr type="l" for="ch" forName="image_3" refType="w" fact="0.1765"/>
          <dgm:constr type="t" for="ch" forName="image_3" refType="h" fact="0.0048"/>
          <dgm:constr type="w" for="ch" forName="image_3" refType="w" fact="0.1128"/>
          <dgm:constr type="h" for="ch" forName="image_3" refType="h" fact="0.2147"/>
          <dgm:constr type="l" for="ch" forName="image_accent_3" refType="w" fact="0.1812"/>
          <dgm:constr type="t" for="ch" forName="image_accent_3" refType="h" fact="0.0971"/>
          <dgm:constr type="w" for="ch" forName="image_accent_3" refType="w" fact="0.0132"/>
          <dgm:constr type="h" for="ch" forName="image_accent_3" refType="h" fact="0.0251"/>
          <dgm:constr type="l" for="ch" forName="text_4" refType="w" fact="0.2661"/>
          <dgm:constr type="t" for="ch" forName="text_4" refType="h" fact="0.1191"/>
          <dgm:constr type="w" for="ch" forName="text_4" refType="w" fact="0.11"/>
          <dgm:constr type="h" for="ch" forName="text_4" refType="h" fact="0.2095"/>
          <dgm:constr type="l" for="ch" forName="text_accent_4" refType="w" fact="0.3608"/>
          <dgm:constr type="t" for="ch" forName="text_accent_4" refType="h" fact="0.2101"/>
          <dgm:constr type="w" for="ch" forName="text_accent_4" refType="w" fact="0.0132"/>
          <dgm:constr type="h" for="ch" forName="text_accent_4" refType="h" fact="0.0251"/>
          <dgm:constr type="l" for="ch" forName="image_4" refType="w" fact="0.3544"/>
          <dgm:constr type="t" for="ch" forName="image_4" refType="h" fact="0.2301"/>
          <dgm:constr type="w" for="ch" forName="image_4" refType="w" fact="0.11"/>
          <dgm:constr type="h" for="ch" forName="image_4" refType="h" fact="0.2095"/>
          <dgm:constr type="l" for="ch" forName="image_accent_4" refType="w" fact="0.3796"/>
          <dgm:constr type="t" for="ch" forName="image_accent_4" refType="h" fact="0.2342"/>
          <dgm:constr type="w" for="ch" forName="image_accent_4" refType="w" fact="0.0132"/>
          <dgm:constr type="h" for="ch" forName="image_accent_4" refType="h" fact="0.0251"/>
          <dgm:constr type="l" for="ch" forName="text_5" refType="w" fact="0.3543"/>
          <dgm:constr type="t" for="ch" forName="text_5" refType="h" fact="0.0069"/>
          <dgm:constr type="w" for="ch" forName="text_5" refType="w" fact="0.11"/>
          <dgm:constr type="h" for="ch" forName="text_5" refType="h" fact="0.2095"/>
          <dgm:constr type="l" for="ch" forName="text_accent_5" refType="w" fact="0.4489"/>
          <dgm:constr type="t" for="ch" forName="text_accent_5" refType="h" fact="0.0974"/>
          <dgm:constr type="w" for="ch" forName="text_accent_5" refType="w" fact="0.0132"/>
          <dgm:constr type="h" for="ch" forName="text_accent_5" refType="h" fact="0.0251"/>
          <dgm:constr type="l" for="ch" forName="image_5" refType="w" fact="0.4425"/>
          <dgm:constr type="t" for="ch" forName="image_5" refType="h" fact="0.1173"/>
          <dgm:constr type="w" for="ch" forName="image_5" refType="w" fact="0.11"/>
          <dgm:constr type="h" for="ch" forName="image_5" refType="h" fact="0.2095"/>
          <dgm:constr type="l" for="ch" forName="image_accent_5" refType="w" fact="0.4677"/>
          <dgm:constr type="t" for="ch" forName="image_accent_5" refType="h" fact="0.1215"/>
          <dgm:constr type="w" for="ch" forName="image_accent_5" refType="w" fact="0.0132"/>
          <dgm:constr type="h" for="ch" forName="image_accent_5" refType="h" fact="0.0251"/>
          <dgm:constr type="l" for="ch" forName="text_6" refType="w" fact="0.4429"/>
          <dgm:constr type="t" for="ch" forName="text_6" refType="h" fact="0.3413"/>
          <dgm:constr type="w" for="ch" forName="text_6" refType="w" fact="0.11"/>
          <dgm:constr type="h" for="ch" forName="text_6" refType="h" fact="0.2095"/>
          <dgm:constr type="l" for="ch" forName="text_accent_6" refType="w" fact="0.4688"/>
          <dgm:constr type="t" for="ch" forName="text_accent_6" refType="h" fact="0.52"/>
          <dgm:constr type="w" for="ch" forName="text_accent_6" refType="w" fact="0.0132"/>
          <dgm:constr type="h" for="ch" forName="text_accent_6" refType="h" fact="0.0251"/>
          <dgm:constr type="l" for="ch" forName="image_6" refType="w" fact="0.3544"/>
          <dgm:constr type="t" for="ch" forName="image_6" refType="h" fact="0.4533"/>
          <dgm:constr type="w" for="ch" forName="image_6" refType="w" fact="0.11"/>
          <dgm:constr type="h" for="ch" forName="image_6" refType="h" fact="0.2095"/>
          <dgm:constr type="l" for="ch" forName="image_accent_6" refType="w" fact="0.4482"/>
          <dgm:constr type="t" for="ch" forName="image_accent_6" refType="h" fact="0.5447"/>
          <dgm:constr type="w" for="ch" forName="image_accent_6" refType="w" fact="0.0132"/>
          <dgm:constr type="h" for="ch" forName="image_accent_6" refType="h" fact="0.0251"/>
          <dgm:constr type="l" for="ch" forName="image_7" refType="w" fact="0.0892"/>
          <dgm:constr type="t" for="ch" forName="image_7" refType="h" fact="0.5668"/>
          <dgm:constr type="w" for="ch" forName="image_7" refType="w" fact="0.11"/>
          <dgm:constr type="h" for="ch" forName="image_7" refType="h" fact="0.2095"/>
          <dgm:constr type="l" for="ch" forName="image_accent_7" refType="w" fact="0.1607"/>
          <dgm:constr type="t" for="ch" forName="image_accent_7" refType="h" fact="0.5725"/>
          <dgm:constr type="w" for="ch" forName="image_accent_7" refType="w" fact="0.0132"/>
          <dgm:constr type="h" for="ch" forName="image_accent_7" refType="h" fact="0.0251"/>
          <dgm:constr type="l" for="ch" forName="text_7" refType="w" fact="0.1767"/>
          <dgm:constr type="t" for="ch" forName="text_7" refType="h" fact="0.4525"/>
          <dgm:constr type="w" for="ch" forName="text_7" refType="w" fact="0.1128"/>
          <dgm:constr type="h" for="ch" forName="text_7" refType="h" fact="0.2147"/>
          <dgm:constr type="l" for="ch" forName="text_accent_7" refType="w" fact="0.1814"/>
          <dgm:constr type="t" for="ch" forName="text_accent_7" refType="h" fact="0.5448"/>
          <dgm:constr type="w" for="ch" forName="text_accent_7" refType="w" fact="0.0132"/>
          <dgm:constr type="h" for="ch" forName="text_accent_7" refType="h" fact="0.0251"/>
          <dgm:constr type="l" for="ch" forName="image_8" refType="w" fact="0.4424"/>
          <dgm:constr type="t" for="ch" forName="image_8" refType="h" fact="0.5673"/>
          <dgm:constr type="w" for="ch" forName="image_8" refType="w" fact="0.11"/>
          <dgm:constr type="h" for="ch" forName="image_8" refType="h" fact="0.2095"/>
          <dgm:constr type="l" for="ch" forName="image_accent_8" refType="w" fact="0.537"/>
          <dgm:constr type="t" for="ch" forName="image_accent_8" refType="h" fact="0.6583"/>
          <dgm:constr type="w" for="ch" forName="image_accent_8" refType="w" fact="0.0132"/>
          <dgm:constr type="h" for="ch" forName="image_accent_8" refType="h" fact="0.0251"/>
          <dgm:constr type="l" for="ch" forName="text_8" refType="w" fact="0.531"/>
          <dgm:constr type="t" for="ch" forName="text_8" refType="h" fact="0.4543"/>
          <dgm:constr type="w" for="ch" forName="text_8" refType="w" fact="0.11"/>
          <dgm:constr type="h" for="ch" forName="text_8" refType="h" fact="0.2095"/>
          <dgm:constr type="l" for="ch" forName="text_accent_8" refType="w" fact="0.557"/>
          <dgm:constr type="t" for="ch" forName="text_accent_8" refType="h" fact="0.6343"/>
          <dgm:constr type="w" for="ch" forName="text_accent_8" refType="w" fact="0.0132"/>
          <dgm:constr type="h" for="ch" forName="text_accent_8" refType="h" fact="0.0251"/>
          <dgm:constr type="l" for="ch" forName="image_9" refType="w" fact="0.531"/>
          <dgm:constr type="t" for="ch" forName="image_9" refType="h" fact="0.229"/>
          <dgm:constr type="w" for="ch" forName="image_9" refType="w" fact="0.11"/>
          <dgm:constr type="h" for="ch" forName="image_9" refType="h" fact="0.2095"/>
          <dgm:constr type="l" for="ch" forName="image_accent_9" refType="w" fact="0.6025"/>
          <dgm:constr type="t" for="ch" forName="image_accent_9" refType="h" fact="0.2347"/>
          <dgm:constr type="w" for="ch" forName="image_accent_9" refType="w" fact="0.0132"/>
          <dgm:constr type="h" for="ch" forName="image_accent_9" refType="h" fact="0.0251"/>
          <dgm:constr type="l" for="ch" forName="text_9" refType="w" fact="0.5297"/>
          <dgm:constr type="t" for="ch" forName="text_9" refType="h" fact="0.0017"/>
          <dgm:constr type="w" for="ch" forName="text_9" refType="w" fact="0.1128"/>
          <dgm:constr type="h" for="ch" forName="text_9" refType="h" fact="0.2147"/>
          <dgm:constr type="l" for="ch" forName="text_accent_9" refType="w" fact="0.6025"/>
          <dgm:constr type="t" for="ch" forName="text_accent_9" refType="h" fact="0.1844"/>
          <dgm:constr type="w" for="ch" forName="text_accent_9" refType="w" fact="0.0132"/>
          <dgm:constr type="h" for="ch" forName="text_accent_9" refType="h" fact="0.0251"/>
          <dgm:constr type="l" for="ch" forName="text_10" refType="w" fact="0.2658"/>
          <dgm:constr type="t" for="ch" forName="text_10" refType="h" fact="0.5673"/>
          <dgm:constr type="w" for="ch" forName="text_10" refType="w" fact="0.11"/>
          <dgm:constr type="h" for="ch" forName="text_10" refType="h" fact="0.2095"/>
          <dgm:constr type="l" for="ch" forName="text_accent_10" refType="w" fact="0.2917"/>
          <dgm:constr type="t" for="ch" forName="text_accent_10" refType="h" fact="0.746"/>
          <dgm:constr type="w" for="ch" forName="text_accent_10" refType="w" fact="0.0132"/>
          <dgm:constr type="h" for="ch" forName="text_accent_10" refType="h" fact="0.0251"/>
          <dgm:constr type="l" for="ch" forName="image_10" refType="w" fact="0.1773"/>
          <dgm:constr type="t" for="ch" forName="image_10" refType="h" fact="0.6792"/>
          <dgm:constr type="w" for="ch" forName="image_10" refType="w" fact="0.11"/>
          <dgm:constr type="h" for="ch" forName="image_10" refType="h" fact="0.2095"/>
          <dgm:constr type="l" for="ch" forName="image_accent_10" refType="w" fact="0.271"/>
          <dgm:constr type="t" for="ch" forName="image_accent_10" refType="h" fact="0.7707"/>
          <dgm:constr type="w" for="ch" forName="image_accent_10" refType="w" fact="0.0132"/>
          <dgm:constr type="h" for="ch" forName="image_accent_10" refType="h" fact="0.0251"/>
          <dgm:constr type="l" for="ch" forName="text_11" refType="w" fact="0.4428"/>
          <dgm:constr type="t" for="ch" forName="text_11" refType="h" fact="0.7905"/>
          <dgm:constr type="w" for="ch" forName="text_11" refType="w" fact="0.11"/>
          <dgm:constr type="h" for="ch" forName="text_11" refType="h" fact="0.2095"/>
          <dgm:constr type="l" for="ch" forName="text_accent_11" refType="w" fact="0.4452"/>
          <dgm:constr type="t" for="ch" forName="text_accent_11" refType="h" fact="0.8827"/>
          <dgm:constr type="w" for="ch" forName="text_accent_11" refType="w" fact="0.0132"/>
          <dgm:constr type="h" for="ch" forName="text_accent_11" refType="h" fact="0.0251"/>
          <dgm:constr type="l" for="ch" forName="image_11" refType="w" fact="0.353"/>
          <dgm:constr type="t" for="ch" forName="image_11" refType="h" fact="0.6769"/>
          <dgm:constr type="w" for="ch" forName="image_11" refType="w" fact="0.1128"/>
          <dgm:constr type="h" for="ch" forName="image_11" refType="h" fact="0.2147"/>
          <dgm:constr type="l" for="ch" forName="image_accent_11" refType="w" fact="0.4258"/>
          <dgm:constr type="t" for="ch" forName="image_accent_11" refType="h" fact="0.8596"/>
          <dgm:constr type="w" for="ch" forName="image_accent_11" refType="w" fact="0.0132"/>
          <dgm:constr type="h" for="ch" forName="image_accent_11" refType="h" fact="0.0251"/>
          <dgm:constr type="l" for="ch" forName="image_12" refType="w" fact="0.6195"/>
          <dgm:constr type="t" for="ch" forName="image_12" refType="h" fact="0.566"/>
          <dgm:constr type="w" for="ch" forName="image_12" refType="w" fact="0.11"/>
          <dgm:constr type="h" for="ch" forName="image_12" refType="h" fact="0.2095"/>
          <dgm:constr type="l" for="ch" forName="image_accent_12" refType="w" fact="0.6454"/>
          <dgm:constr type="t" for="ch" forName="image_accent_12" refType="h" fact="0.7447"/>
          <dgm:constr type="w" for="ch" forName="image_accent_12" refType="w" fact="0.0132"/>
          <dgm:constr type="h" for="ch" forName="image_accent_12" refType="h" fact="0.0251"/>
          <dgm:constr type="l" for="ch" forName="text_12" refType="w" fact="0.531"/>
          <dgm:constr type="t" for="ch" forName="text_12" refType="h" fact="0.678"/>
          <dgm:constr type="w" for="ch" forName="text_12" refType="w" fact="0.11"/>
          <dgm:constr type="h" for="ch" forName="text_12" refType="h" fact="0.2095"/>
          <dgm:constr type="l" for="ch" forName="text_accent_12" refType="w" fact="0.6248"/>
          <dgm:constr type="t" for="ch" forName="text_accent_12" refType="h" fact="0.7694"/>
          <dgm:constr type="w" for="ch" forName="text_accent_12" refType="w" fact="0.0132"/>
          <dgm:constr type="h" for="ch" forName="text_accent_12" refType="h" fact="0.0251"/>
          <dgm:constr type="l" for="ch" forName="text_13" refType="w" fact="0.62"/>
          <dgm:constr type="t" for="ch" forName="text_13" refType="h" fact="0.3415"/>
          <dgm:constr type="w" for="ch" forName="text_13" refType="w" fact="0.11"/>
          <dgm:constr type="h" for="ch" forName="text_13" refType="h" fact="0.2095"/>
          <dgm:constr type="l" for="ch" forName="text_accent_13" refType="w" fact="0.6915"/>
          <dgm:constr type="t" for="ch" forName="text_accent_13" refType="h" fact="0.3472"/>
          <dgm:constr type="w" for="ch" forName="text_accent_13" refType="w" fact="0.0132"/>
          <dgm:constr type="h" for="ch" forName="text_accent_13" refType="h" fact="0.0251"/>
          <dgm:constr type="l" for="ch" forName="image_13" refType="w" fact="0.6187"/>
          <dgm:constr type="t" for="ch" forName="image_13" refType="h" fact="0.1142"/>
          <dgm:constr type="w" for="ch" forName="image_13" refType="w" fact="0.1128"/>
          <dgm:constr type="h" for="ch" forName="image_13" refType="h" fact="0.2147"/>
          <dgm:constr type="l" for="ch" forName="image_accent_13" refType="w" fact="0.6915"/>
          <dgm:constr type="t" for="ch" forName="image_accent_13" refType="h" fact="0.2968"/>
          <dgm:constr type="w" for="ch" forName="image_accent_13" refType="w" fact="0.0132"/>
          <dgm:constr type="h" for="ch" forName="image_accent_13" refType="h" fact="0.0251"/>
          <dgm:constr type="l" for="ch" forName="text_14" refType="w" fact="0.7091"/>
          <dgm:constr type="t" for="ch" forName="text_14" refType="h" fact="0.6774"/>
          <dgm:constr type="w" for="ch" forName="text_14" refType="w" fact="0.11"/>
          <dgm:constr type="h" for="ch" forName="text_14" refType="h" fact="0.2095"/>
          <dgm:constr type="l" for="ch" forName="text_accent_14" refType="w" fact="0.7805"/>
          <dgm:constr type="t" for="ch" forName="text_accent_14" refType="h" fact="0.683"/>
          <dgm:constr type="w" for="ch" forName="text_accent_14" refType="w" fact="0.0132"/>
          <dgm:constr type="h" for="ch" forName="text_accent_14" refType="h" fact="0.0251"/>
          <dgm:constr type="l" for="ch" forName="image_14" refType="w" fact="0.7083"/>
          <dgm:constr type="t" for="ch" forName="image_14" refType="h" fact="0.4501"/>
          <dgm:constr type="w" for="ch" forName="image_14" refType="w" fact="0.1128"/>
          <dgm:constr type="h" for="ch" forName="image_14" refType="h" fact="0.2147"/>
          <dgm:constr type="l" for="ch" forName="image_accent_14" refType="w" fact="0.7811"/>
          <dgm:constr type="t" for="ch" forName="image_accent_14" refType="h" fact="0.6327"/>
          <dgm:constr type="w" for="ch" forName="image_accent_14" refType="w" fact="0.0132"/>
          <dgm:constr type="h" for="ch" forName="image_accent_14" refType="h" fact="0.0251"/>
          <dgm:constr type="l" for="ch" forName="text_15" refType="w" fact="0.7092"/>
          <dgm:constr type="t" for="ch" forName="text_15" refType="h" fact="0.2273"/>
          <dgm:constr type="w" for="ch" forName="text_15" refType="w" fact="0.11"/>
          <dgm:constr type="h" for="ch" forName="text_15" refType="h" fact="0.2095"/>
          <dgm:constr type="l" for="ch" forName="text_accent_15" refType="w" fact="0.7806"/>
          <dgm:constr type="t" for="ch" forName="text_accent_15" refType="h" fact="0.233"/>
          <dgm:constr type="w" for="ch" forName="text_accent_15" refType="w" fact="0.0132"/>
          <dgm:constr type="h" for="ch" forName="text_accent_15" refType="h" fact="0.0251"/>
          <dgm:constr type="l" for="ch" forName="image_15" refType="w" fact="0.7079"/>
          <dgm:constr type="t" for="ch" forName="image_15" refType="h" fact="0"/>
          <dgm:constr type="w" for="ch" forName="image_15" refType="w" fact="0.1128"/>
          <dgm:constr type="h" for="ch" forName="image_15" refType="h" fact="0.2147"/>
          <dgm:constr type="l" for="ch" forName="image_accent_15" refType="w" fact="0.7807"/>
          <dgm:constr type="t" for="ch" forName="image_accent_15" refType="h" fact="0.1826"/>
          <dgm:constr type="w" for="ch" forName="image_accent_15" refType="w" fact="0.0132"/>
          <dgm:constr type="h" for="ch" forName="image_accent_15" refType="h" fact="0.0251"/>
          <dgm:constr type="l" for="ch" forName="text_16" refType="w" fact="0.7988"/>
          <dgm:constr type="t" for="ch" forName="text_16" refType="h" fact="0.7895"/>
          <dgm:constr type="w" for="ch" forName="text_16" refType="w" fact="0.11"/>
          <dgm:constr type="h" for="ch" forName="text_16" refType="h" fact="0.2095"/>
          <dgm:constr type="l" for="ch" forName="text_accent_16" refType="w" fact="0.8703"/>
          <dgm:constr type="t" for="ch" forName="text_accent_16" refType="h" fact="0.7952"/>
          <dgm:constr type="w" for="ch" forName="text_accent_16" refType="w" fact="0.0132"/>
          <dgm:constr type="h" for="ch" forName="text_accent_16" refType="h" fact="0.0251"/>
          <dgm:constr type="l" for="ch" forName="image_16" refType="w" fact="0.7975"/>
          <dgm:constr type="t" for="ch" forName="image_16" refType="h" fact="0.5622"/>
          <dgm:constr type="w" for="ch" forName="image_16" refType="w" fact="0.1128"/>
          <dgm:constr type="h" for="ch" forName="image_16" refType="h" fact="0.2147"/>
          <dgm:constr type="l" for="ch" forName="image_accent_16" refType="w" fact="0.8703"/>
          <dgm:constr type="t" for="ch" forName="image_accent_16" refType="h" fact="0.7449"/>
          <dgm:constr type="w" for="ch" forName="image_accent_16" refType="w" fact="0.0132"/>
          <dgm:constr type="h" for="ch" forName="image_accent_16" refType="h" fact="0.0251"/>
          <dgm:constr type="l" for="ch" forName="text_17" refType="w" fact="0.7989"/>
          <dgm:constr type="t" for="ch" forName="text_17" refType="h" fact="0.3388"/>
          <dgm:constr type="w" for="ch" forName="text_17" refType="w" fact="0.11"/>
          <dgm:constr type="h" for="ch" forName="text_17" refType="h" fact="0.2095"/>
          <dgm:constr type="l" for="ch" forName="text_accent_17" refType="w" fact="0.8704"/>
          <dgm:constr type="t" for="ch" forName="text_accent_17" refType="h" fact="0.3445"/>
          <dgm:constr type="w" for="ch" forName="text_accent_17" refType="w" fact="0.0132"/>
          <dgm:constr type="h" for="ch" forName="text_accent_17" refType="h" fact="0.0251"/>
          <dgm:constr type="l" for="ch" forName="image_17" refType="w" fact="0.7976"/>
          <dgm:constr type="t" for="ch" forName="image_17" refType="h" fact="0.1115"/>
          <dgm:constr type="w" for="ch" forName="image_17" refType="w" fact="0.1128"/>
          <dgm:constr type="h" for="ch" forName="image_17" refType="h" fact="0.2147"/>
          <dgm:constr type="l" for="ch" forName="image_accent_17" refType="w" fact="0.8704"/>
          <dgm:constr type="t" for="ch" forName="image_accent_17" refType="h" fact="0.2941"/>
          <dgm:constr type="w" for="ch" forName="image_accent_17" refType="w" fact="0.0132"/>
          <dgm:constr type="h" for="ch" forName="image_accent_17" refType="h" fact="0.0251"/>
          <dgm:constr type="l" for="ch" forName="image_18" refType="w" fact="0.8885"/>
          <dgm:constr type="t" for="ch" forName="image_18" refType="h" fact="0.6772"/>
          <dgm:constr type="w" for="ch" forName="image_18" refType="w" fact="0.11"/>
          <dgm:constr type="h" for="ch" forName="image_18" refType="h" fact="0.2095"/>
          <dgm:constr type="l" for="ch" forName="image_accent_18" refType="w" fact="0.96"/>
          <dgm:constr type="t" for="ch" forName="image_accent_18" refType="h" fact="0.6829"/>
          <dgm:constr type="w" for="ch" forName="image_accent_18" refType="w" fact="0.0132"/>
          <dgm:constr type="h" for="ch" forName="image_accent_18" refType="h" fact="0.0251"/>
          <dgm:constr type="l" for="ch" forName="text_18" refType="w" fact="0.8872"/>
          <dgm:constr type="t" for="ch" forName="text_18" refType="h" fact="0.45"/>
          <dgm:constr type="w" for="ch" forName="text_18" refType="w" fact="0.1128"/>
          <dgm:constr type="h" for="ch" forName="text_18" refType="h" fact="0.2147"/>
          <dgm:constr type="l" for="ch" forName="text_accent_18" refType="w" fact="0.96"/>
          <dgm:constr type="t" for="ch" forName="text_accent_18" refType="h" fact="0.6326"/>
          <dgm:constr type="w" for="ch" forName="text_accent_18" refType="w" fact="0.0132"/>
          <dgm:constr type="h" for="ch" forName="text_accent_18" refType="h" fact="0.0251"/>
        </dgm:constrLst>
      </dgm:if>
      <dgm:if name="Name20" axis="ch" ptType="node" func="cnt" op="equ" val="19">
        <dgm:alg type="composite">
          <dgm:param type="ar" val="2.2045"/>
        </dgm:alg>
        <dgm:constrLst>
          <dgm:constr type="primFontSz" for="des" ptType="node" op="equ" val="65"/>
          <dgm:constr type="l" for="ch" forName="text_1" refType="w" fact="0.0898"/>
          <dgm:constr type="t" for="ch" forName="text_1" refType="h" fact="0.3432"/>
          <dgm:constr type="w" for="ch" forName="text_1" refType="w" fact="0.11"/>
          <dgm:constr type="h" for="ch" forName="text_1" refType="h" fact="0.2091"/>
          <dgm:constr type="l" for="ch" forName="text_accent_1" refType="w" fact="0.0922"/>
          <dgm:constr type="t" for="ch" forName="text_accent_1" refType="h" fact="0.4352"/>
          <dgm:constr type="w" for="ch" forName="text_accent_1" refType="w" fact="0.0132"/>
          <dgm:constr type="h" for="ch" forName="text_accent_1" refType="h" fact="0.0251"/>
          <dgm:constr type="l" for="ch" forName="image_1" refType="w" fact="0"/>
          <dgm:constr type="t" for="ch" forName="image_1" refType="h" fact="0.2298"/>
          <dgm:constr type="w" for="ch" forName="image_1" refType="w" fact="0.1128"/>
          <dgm:constr type="h" for="ch" forName="image_1" refType="h" fact="0.2143"/>
          <dgm:constr type="l" for="ch" forName="image_accent_1" refType="w" fact="0.0728"/>
          <dgm:constr type="t" for="ch" forName="image_accent_1" refType="h" fact="0.4121"/>
          <dgm:constr type="w" for="ch" forName="image_accent_1" refType="w" fact="0.0132"/>
          <dgm:constr type="h" for="ch" forName="image_accent_1" refType="h" fact="0.0251"/>
          <dgm:constr type="l" for="ch" forName="image_2" refType="w" fact="0.2663"/>
          <dgm:constr type="t" for="ch" forName="image_2" refType="h" fact="0.3432"/>
          <dgm:constr type="w" for="ch" forName="image_2" refType="w" fact="0.11"/>
          <dgm:constr type="h" for="ch" forName="image_2" refType="h" fact="0.2091"/>
          <dgm:constr type="l" for="ch" forName="image_accent_2" refType="w" fact="0.2687"/>
          <dgm:constr type="t" for="ch" forName="image_accent_2" refType="h" fact="0.4352"/>
          <dgm:constr type="w" for="ch" forName="image_accent_2" refType="w" fact="0.0132"/>
          <dgm:constr type="h" for="ch" forName="image_accent_2" refType="h" fact="0.0251"/>
          <dgm:constr type="l" for="ch" forName="text_2" refType="w" fact="0.1765"/>
          <dgm:constr type="t" for="ch" forName="text_2" refType="h" fact="0.2298"/>
          <dgm:constr type="w" for="ch" forName="text_2" refType="w" fact="0.1128"/>
          <dgm:constr type="h" for="ch" forName="text_2" refType="h" fact="0.2143"/>
          <dgm:constr type="l" for="ch" forName="text_accent_2" refType="w" fact="0.2493"/>
          <dgm:constr type="t" for="ch" forName="text_accent_2" refType="h" fact="0.4121"/>
          <dgm:constr type="w" for="ch" forName="text_accent_2" refType="w" fact="0.0132"/>
          <dgm:constr type="h" for="ch" forName="text_accent_2" refType="h" fact="0.0251"/>
          <dgm:constr type="l" for="ch" forName="text_3" refType="w" fact="0.0897"/>
          <dgm:constr type="t" for="ch" forName="text_3" refType="h" fact="0.1222"/>
          <dgm:constr type="w" for="ch" forName="text_3" refType="w" fact="0.11"/>
          <dgm:constr type="h" for="ch" forName="text_3" refType="h" fact="0.2091"/>
          <dgm:constr type="l" for="ch" forName="text_accent_3" refType="w" fact="0.1612"/>
          <dgm:constr type="t" for="ch" forName="text_accent_3" refType="h" fact="0.1279"/>
          <dgm:constr type="w" for="ch" forName="text_accent_3" refType="w" fact="0.0132"/>
          <dgm:constr type="h" for="ch" forName="text_accent_3" refType="h" fact="0.0251"/>
          <dgm:constr type="l" for="ch" forName="image_3" refType="w" fact="0.1765"/>
          <dgm:constr type="t" for="ch" forName="image_3" refType="h" fact="0.0065"/>
          <dgm:constr type="w" for="ch" forName="image_3" refType="w" fact="0.1128"/>
          <dgm:constr type="h" for="ch" forName="image_3" refType="h" fact="0.2143"/>
          <dgm:constr type="l" for="ch" forName="image_accent_3" refType="w" fact="0.1812"/>
          <dgm:constr type="t" for="ch" forName="image_accent_3" refType="h" fact="0.0986"/>
          <dgm:constr type="w" for="ch" forName="image_accent_3" refType="w" fact="0.0132"/>
          <dgm:constr type="h" for="ch" forName="image_accent_3" refType="h" fact="0.0251"/>
          <dgm:constr type="l" for="ch" forName="text_4" refType="w" fact="0.2661"/>
          <dgm:constr type="t" for="ch" forName="text_4" refType="h" fact="0.1206"/>
          <dgm:constr type="w" for="ch" forName="text_4" refType="w" fact="0.11"/>
          <dgm:constr type="h" for="ch" forName="text_4" refType="h" fact="0.2091"/>
          <dgm:constr type="l" for="ch" forName="text_accent_4" refType="w" fact="0.3608"/>
          <dgm:constr type="t" for="ch" forName="text_accent_4" refType="h" fact="0.2115"/>
          <dgm:constr type="w" for="ch" forName="text_accent_4" refType="w" fact="0.0132"/>
          <dgm:constr type="h" for="ch" forName="text_accent_4" refType="h" fact="0.0251"/>
          <dgm:constr type="l" for="ch" forName="image_4" refType="w" fact="0.3544"/>
          <dgm:constr type="t" for="ch" forName="image_4" refType="h" fact="0.2314"/>
          <dgm:constr type="w" for="ch" forName="image_4" refType="w" fact="0.11"/>
          <dgm:constr type="h" for="ch" forName="image_4" refType="h" fact="0.2091"/>
          <dgm:constr type="l" for="ch" forName="image_accent_4" refType="w" fact="0.3796"/>
          <dgm:constr type="t" for="ch" forName="image_accent_4" refType="h" fact="0.2355"/>
          <dgm:constr type="w" for="ch" forName="image_accent_4" refType="w" fact="0.0132"/>
          <dgm:constr type="h" for="ch" forName="image_accent_4" refType="h" fact="0.0251"/>
          <dgm:constr type="l" for="ch" forName="text_5" refType="w" fact="0.3543"/>
          <dgm:constr type="t" for="ch" forName="text_5" refType="h" fact="0.0086"/>
          <dgm:constr type="w" for="ch" forName="text_5" refType="w" fact="0.11"/>
          <dgm:constr type="h" for="ch" forName="text_5" refType="h" fact="0.2091"/>
          <dgm:constr type="l" for="ch" forName="text_accent_5" refType="w" fact="0.4489"/>
          <dgm:constr type="t" for="ch" forName="text_accent_5" refType="h" fact="0.0989"/>
          <dgm:constr type="w" for="ch" forName="text_accent_5" refType="w" fact="0.0132"/>
          <dgm:constr type="h" for="ch" forName="text_accent_5" refType="h" fact="0.0251"/>
          <dgm:constr type="l" for="ch" forName="image_5" refType="w" fact="0.4425"/>
          <dgm:constr type="t" for="ch" forName="image_5" refType="h" fact="0.1188"/>
          <dgm:constr type="w" for="ch" forName="image_5" refType="w" fact="0.11"/>
          <dgm:constr type="h" for="ch" forName="image_5" refType="h" fact="0.2091"/>
          <dgm:constr type="l" for="ch" forName="image_accent_5" refType="w" fact="0.4677"/>
          <dgm:constr type="t" for="ch" forName="image_accent_5" refType="h" fact="0.123"/>
          <dgm:constr type="w" for="ch" forName="image_accent_5" refType="w" fact="0.0132"/>
          <dgm:constr type="h" for="ch" forName="image_accent_5" refType="h" fact="0.0251"/>
          <dgm:constr type="l" for="ch" forName="text_6" refType="w" fact="0.4429"/>
          <dgm:constr type="t" for="ch" forName="text_6" refType="h" fact="0.3424"/>
          <dgm:constr type="w" for="ch" forName="text_6" refType="w" fact="0.11"/>
          <dgm:constr type="h" for="ch" forName="text_6" refType="h" fact="0.2091"/>
          <dgm:constr type="l" for="ch" forName="text_accent_6" refType="w" fact="0.4688"/>
          <dgm:constr type="t" for="ch" forName="text_accent_6" refType="h" fact="0.5208"/>
          <dgm:constr type="w" for="ch" forName="text_accent_6" refType="w" fact="0.0132"/>
          <dgm:constr type="h" for="ch" forName="text_accent_6" refType="h" fact="0.0251"/>
          <dgm:constr type="l" for="ch" forName="image_6" refType="w" fact="0.3544"/>
          <dgm:constr type="t" for="ch" forName="image_6" refType="h" fact="0.4542"/>
          <dgm:constr type="w" for="ch" forName="image_6" refType="w" fact="0.11"/>
          <dgm:constr type="h" for="ch" forName="image_6" refType="h" fact="0.2091"/>
          <dgm:constr type="l" for="ch" forName="image_accent_6" refType="w" fact="0.4482"/>
          <dgm:constr type="t" for="ch" forName="image_accent_6" refType="h" fact="0.5455"/>
          <dgm:constr type="w" for="ch" forName="image_accent_6" refType="w" fact="0.0132"/>
          <dgm:constr type="h" for="ch" forName="image_accent_6" refType="h" fact="0.0251"/>
          <dgm:constr type="l" for="ch" forName="image_7" refType="w" fact="0.0892"/>
          <dgm:constr type="t" for="ch" forName="image_7" refType="h" fact="0.5676"/>
          <dgm:constr type="w" for="ch" forName="image_7" refType="w" fact="0.11"/>
          <dgm:constr type="h" for="ch" forName="image_7" refType="h" fact="0.2091"/>
          <dgm:constr type="l" for="ch" forName="image_accent_7" refType="w" fact="0.1607"/>
          <dgm:constr type="t" for="ch" forName="image_accent_7" refType="h" fact="0.5732"/>
          <dgm:constr type="w" for="ch" forName="image_accent_7" refType="w" fact="0.0132"/>
          <dgm:constr type="h" for="ch" forName="image_accent_7" refType="h" fact="0.0251"/>
          <dgm:constr type="l" for="ch" forName="text_7" refType="w" fact="0.1767"/>
          <dgm:constr type="t" for="ch" forName="text_7" refType="h" fact="0.4534"/>
          <dgm:constr type="w" for="ch" forName="text_7" refType="w" fact="0.1128"/>
          <dgm:constr type="h" for="ch" forName="text_7" refType="h" fact="0.2143"/>
          <dgm:constr type="l" for="ch" forName="text_accent_7" refType="w" fact="0.1814"/>
          <dgm:constr type="t" for="ch" forName="text_accent_7" refType="h" fact="0.5456"/>
          <dgm:constr type="w" for="ch" forName="text_accent_7" refType="w" fact="0.0132"/>
          <dgm:constr type="h" for="ch" forName="text_accent_7" refType="h" fact="0.0251"/>
          <dgm:constr type="l" for="ch" forName="image_8" refType="w" fact="0.4424"/>
          <dgm:constr type="t" for="ch" forName="image_8" refType="h" fact="0.568"/>
          <dgm:constr type="w" for="ch" forName="image_8" refType="w" fact="0.11"/>
          <dgm:constr type="h" for="ch" forName="image_8" refType="h" fact="0.2091"/>
          <dgm:constr type="l" for="ch" forName="image_accent_8" refType="w" fact="0.537"/>
          <dgm:constr type="t" for="ch" forName="image_accent_8" refType="h" fact="0.6589"/>
          <dgm:constr type="w" for="ch" forName="image_accent_8" refType="w" fact="0.0132"/>
          <dgm:constr type="h" for="ch" forName="image_accent_8" refType="h" fact="0.0251"/>
          <dgm:constr type="l" for="ch" forName="text_8" refType="w" fact="0.531"/>
          <dgm:constr type="t" for="ch" forName="text_8" refType="h" fact="0.4552"/>
          <dgm:constr type="w" for="ch" forName="text_8" refType="w" fact="0.11"/>
          <dgm:constr type="h" for="ch" forName="text_8" refType="h" fact="0.2091"/>
          <dgm:constr type="l" for="ch" forName="text_accent_8" refType="w" fact="0.557"/>
          <dgm:constr type="t" for="ch" forName="text_accent_8" refType="h" fact="0.6349"/>
          <dgm:constr type="w" for="ch" forName="text_accent_8" refType="w" fact="0.0132"/>
          <dgm:constr type="h" for="ch" forName="text_accent_8" refType="h" fact="0.0251"/>
          <dgm:constr type="l" for="ch" forName="image_9" refType="w" fact="0.531"/>
          <dgm:constr type="t" for="ch" forName="image_9" refType="h" fact="0.2304"/>
          <dgm:constr type="w" for="ch" forName="image_9" refType="w" fact="0.11"/>
          <dgm:constr type="h" for="ch" forName="image_9" refType="h" fact="0.2091"/>
          <dgm:constr type="l" for="ch" forName="image_accent_9" refType="w" fact="0.6025"/>
          <dgm:constr type="t" for="ch" forName="image_accent_9" refType="h" fact="0.236"/>
          <dgm:constr type="w" for="ch" forName="image_accent_9" refType="w" fact="0.0132"/>
          <dgm:constr type="h" for="ch" forName="image_accent_9" refType="h" fact="0.0251"/>
          <dgm:constr type="l" for="ch" forName="text_9" refType="w" fact="0.5297"/>
          <dgm:constr type="t" for="ch" forName="text_9" refType="h" fact="0.0034"/>
          <dgm:constr type="w" for="ch" forName="text_9" refType="w" fact="0.1128"/>
          <dgm:constr type="h" for="ch" forName="text_9" refType="h" fact="0.2143"/>
          <dgm:constr type="l" for="ch" forName="text_accent_9" refType="w" fact="0.6025"/>
          <dgm:constr type="t" for="ch" forName="text_accent_9" refType="h" fact="0.1858"/>
          <dgm:constr type="w" for="ch" forName="text_accent_9" refType="w" fact="0.0132"/>
          <dgm:constr type="h" for="ch" forName="text_accent_9" refType="h" fact="0.0251"/>
          <dgm:constr type="l" for="ch" forName="text_10" refType="w" fact="0.2658"/>
          <dgm:constr type="t" for="ch" forName="text_10" refType="h" fact="0.568"/>
          <dgm:constr type="w" for="ch" forName="text_10" refType="w" fact="0.11"/>
          <dgm:constr type="h" for="ch" forName="text_10" refType="h" fact="0.2091"/>
          <dgm:constr type="l" for="ch" forName="text_accent_10" refType="w" fact="0.2917"/>
          <dgm:constr type="t" for="ch" forName="text_accent_10" refType="h" fact="0.7464"/>
          <dgm:constr type="w" for="ch" forName="text_accent_10" refType="w" fact="0.0132"/>
          <dgm:constr type="h" for="ch" forName="text_accent_10" refType="h" fact="0.0251"/>
          <dgm:constr type="l" for="ch" forName="image_10" refType="w" fact="0.1773"/>
          <dgm:constr type="t" for="ch" forName="image_10" refType="h" fact="0.6798"/>
          <dgm:constr type="w" for="ch" forName="image_10" refType="w" fact="0.11"/>
          <dgm:constr type="h" for="ch" forName="image_10" refType="h" fact="0.2091"/>
          <dgm:constr type="l" for="ch" forName="image_accent_10" refType="w" fact="0.271"/>
          <dgm:constr type="t" for="ch" forName="image_accent_10" refType="h" fact="0.7711"/>
          <dgm:constr type="w" for="ch" forName="image_accent_10" refType="w" fact="0.0132"/>
          <dgm:constr type="h" for="ch" forName="image_accent_10" refType="h" fact="0.0251"/>
          <dgm:constr type="l" for="ch" forName="text_11" refType="w" fact="0.4428"/>
          <dgm:constr type="t" for="ch" forName="text_11" refType="h" fact="0.7909"/>
          <dgm:constr type="w" for="ch" forName="text_11" refType="w" fact="0.11"/>
          <dgm:constr type="h" for="ch" forName="text_11" refType="h" fact="0.2091"/>
          <dgm:constr type="l" for="ch" forName="text_accent_11" refType="w" fact="0.4452"/>
          <dgm:constr type="t" for="ch" forName="text_accent_11" refType="h" fact="0.8829"/>
          <dgm:constr type="w" for="ch" forName="text_accent_11" refType="w" fact="0.0132"/>
          <dgm:constr type="h" for="ch" forName="text_accent_11" refType="h" fact="0.0251"/>
          <dgm:constr type="l" for="ch" forName="image_11" refType="w" fact="0.353"/>
          <dgm:constr type="t" for="ch" forName="image_11" refType="h" fact="0.6775"/>
          <dgm:constr type="w" for="ch" forName="image_11" refType="w" fact="0.1128"/>
          <dgm:constr type="h" for="ch" forName="image_11" refType="h" fact="0.2143"/>
          <dgm:constr type="l" for="ch" forName="image_accent_11" refType="w" fact="0.4258"/>
          <dgm:constr type="t" for="ch" forName="image_accent_11" refType="h" fact="0.8598"/>
          <dgm:constr type="w" for="ch" forName="image_accent_11" refType="w" fact="0.0132"/>
          <dgm:constr type="h" for="ch" forName="image_accent_11" refType="h" fact="0.0251"/>
          <dgm:constr type="l" for="ch" forName="image_12" refType="w" fact="0.6195"/>
          <dgm:constr type="t" for="ch" forName="image_12" refType="h" fact="0.5667"/>
          <dgm:constr type="w" for="ch" forName="image_12" refType="w" fact="0.11"/>
          <dgm:constr type="h" for="ch" forName="image_12" refType="h" fact="0.2091"/>
          <dgm:constr type="l" for="ch" forName="image_accent_12" refType="w" fact="0.6454"/>
          <dgm:constr type="t" for="ch" forName="image_accent_12" refType="h" fact="0.7451"/>
          <dgm:constr type="w" for="ch" forName="image_accent_12" refType="w" fact="0.0132"/>
          <dgm:constr type="h" for="ch" forName="image_accent_12" refType="h" fact="0.0251"/>
          <dgm:constr type="l" for="ch" forName="text_12" refType="w" fact="0.531"/>
          <dgm:constr type="t" for="ch" forName="text_12" refType="h" fact="0.6785"/>
          <dgm:constr type="w" for="ch" forName="text_12" refType="w" fact="0.11"/>
          <dgm:constr type="h" for="ch" forName="text_12" refType="h" fact="0.2091"/>
          <dgm:constr type="l" for="ch" forName="text_accent_12" refType="w" fact="0.6248"/>
          <dgm:constr type="t" for="ch" forName="text_accent_12" refType="h" fact="0.7698"/>
          <dgm:constr type="w" for="ch" forName="text_accent_12" refType="w" fact="0.0132"/>
          <dgm:constr type="h" for="ch" forName="text_accent_12" refType="h" fact="0.0251"/>
          <dgm:constr type="l" for="ch" forName="text_13" refType="w" fact="0.62"/>
          <dgm:constr type="t" for="ch" forName="text_13" refType="h" fact="0.3426"/>
          <dgm:constr type="w" for="ch" forName="text_13" refType="w" fact="0.11"/>
          <dgm:constr type="h" for="ch" forName="text_13" refType="h" fact="0.2091"/>
          <dgm:constr type="l" for="ch" forName="text_accent_13" refType="w" fact="0.6915"/>
          <dgm:constr type="t" for="ch" forName="text_accent_13" refType="h" fact="0.3483"/>
          <dgm:constr type="w" for="ch" forName="text_accent_13" refType="w" fact="0.0132"/>
          <dgm:constr type="h" for="ch" forName="text_accent_13" refType="h" fact="0.0251"/>
          <dgm:constr type="l" for="ch" forName="image_13" refType="w" fact="0.6187"/>
          <dgm:constr type="t" for="ch" forName="image_13" refType="h" fact="0.1157"/>
          <dgm:constr type="w" for="ch" forName="image_13" refType="w" fact="0.1128"/>
          <dgm:constr type="h" for="ch" forName="image_13" refType="h" fact="0.2143"/>
          <dgm:constr type="l" for="ch" forName="image_accent_13" refType="w" fact="0.6915"/>
          <dgm:constr type="t" for="ch" forName="image_accent_13" refType="h" fact="0.298"/>
          <dgm:constr type="w" for="ch" forName="image_accent_13" refType="w" fact="0.0132"/>
          <dgm:constr type="h" for="ch" forName="image_accent_13" refType="h" fact="0.0251"/>
          <dgm:constr type="l" for="ch" forName="text_14" refType="w" fact="0.7091"/>
          <dgm:constr type="t" for="ch" forName="text_14" refType="h" fact="0.6779"/>
          <dgm:constr type="w" for="ch" forName="text_14" refType="w" fact="0.11"/>
          <dgm:constr type="h" for="ch" forName="text_14" refType="h" fact="0.2091"/>
          <dgm:constr type="l" for="ch" forName="text_accent_14" refType="w" fact="0.7805"/>
          <dgm:constr type="t" for="ch" forName="text_accent_14" refType="h" fact="0.6836"/>
          <dgm:constr type="w" for="ch" forName="text_accent_14" refType="w" fact="0.0132"/>
          <dgm:constr type="h" for="ch" forName="text_accent_14" refType="h" fact="0.0251"/>
          <dgm:constr type="l" for="ch" forName="image_14" refType="w" fact="0.7083"/>
          <dgm:constr type="t" for="ch" forName="image_14" refType="h" fact="0.451"/>
          <dgm:constr type="w" for="ch" forName="image_14" refType="w" fact="0.1128"/>
          <dgm:constr type="h" for="ch" forName="image_14" refType="h" fact="0.2143"/>
          <dgm:constr type="l" for="ch" forName="image_accent_14" refType="w" fact="0.7811"/>
          <dgm:constr type="t" for="ch" forName="image_accent_14" refType="h" fact="0.6333"/>
          <dgm:constr type="w" for="ch" forName="image_accent_14" refType="w" fact="0.0132"/>
          <dgm:constr type="h" for="ch" forName="image_accent_14" refType="h" fact="0.0251"/>
          <dgm:constr type="l" for="ch" forName="text_15" refType="w" fact="0.7092"/>
          <dgm:constr type="t" for="ch" forName="text_15" refType="h" fact="0.2286"/>
          <dgm:constr type="w" for="ch" forName="text_15" refType="w" fact="0.11"/>
          <dgm:constr type="h" for="ch" forName="text_15" refType="h" fact="0.2091"/>
          <dgm:constr type="l" for="ch" forName="text_accent_15" refType="w" fact="0.7806"/>
          <dgm:constr type="t" for="ch" forName="text_accent_15" refType="h" fact="0.2343"/>
          <dgm:constr type="w" for="ch" forName="text_accent_15" refType="w" fact="0.0132"/>
          <dgm:constr type="h" for="ch" forName="text_accent_15" refType="h" fact="0.0251"/>
          <dgm:constr type="l" for="ch" forName="image_15" refType="w" fact="0.7079"/>
          <dgm:constr type="t" for="ch" forName="image_15" refType="h" fact="0.0017"/>
          <dgm:constr type="w" for="ch" forName="image_15" refType="w" fact="0.1128"/>
          <dgm:constr type="h" for="ch" forName="image_15" refType="h" fact="0.2143"/>
          <dgm:constr type="l" for="ch" forName="image_accent_15" refType="w" fact="0.7807"/>
          <dgm:constr type="t" for="ch" forName="image_accent_15" refType="h" fact="0.184"/>
          <dgm:constr type="w" for="ch" forName="image_accent_15" refType="w" fact="0.0132"/>
          <dgm:constr type="h" for="ch" forName="image_accent_15" refType="h" fact="0.0251"/>
          <dgm:constr type="l" for="ch" forName="text_16" refType="w" fact="0.7988"/>
          <dgm:constr type="t" for="ch" forName="text_16" refType="h" fact="0.7899"/>
          <dgm:constr type="w" for="ch" forName="text_16" refType="w" fact="0.11"/>
          <dgm:constr type="h" for="ch" forName="text_16" refType="h" fact="0.2091"/>
          <dgm:constr type="l" for="ch" forName="text_accent_16" refType="w" fact="0.8703"/>
          <dgm:constr type="t" for="ch" forName="text_accent_16" refType="h" fact="0.7955"/>
          <dgm:constr type="w" for="ch" forName="text_accent_16" refType="w" fact="0.0132"/>
          <dgm:constr type="h" for="ch" forName="text_accent_16" refType="h" fact="0.0251"/>
          <dgm:constr type="l" for="ch" forName="image_16" refType="w" fact="0.7975"/>
          <dgm:constr type="t" for="ch" forName="image_16" refType="h" fact="0.563"/>
          <dgm:constr type="w" for="ch" forName="image_16" refType="w" fact="0.1128"/>
          <dgm:constr type="h" for="ch" forName="image_16" refType="h" fact="0.2143"/>
          <dgm:constr type="l" for="ch" forName="image_accent_16" refType="w" fact="0.8703"/>
          <dgm:constr type="t" for="ch" forName="image_accent_16" refType="h" fact="0.7453"/>
          <dgm:constr type="w" for="ch" forName="image_accent_16" refType="w" fact="0.0132"/>
          <dgm:constr type="h" for="ch" forName="image_accent_16" refType="h" fact="0.0251"/>
          <dgm:constr type="l" for="ch" forName="text_17" refType="w" fact="0.7989"/>
          <dgm:constr type="t" for="ch" forName="text_17" refType="h" fact="0.3399"/>
          <dgm:constr type="w" for="ch" forName="text_17" refType="w" fact="0.11"/>
          <dgm:constr type="h" for="ch" forName="text_17" refType="h" fact="0.2091"/>
          <dgm:constr type="l" for="ch" forName="text_accent_17" refType="w" fact="0.8704"/>
          <dgm:constr type="t" for="ch" forName="text_accent_17" refType="h" fact="0.3456"/>
          <dgm:constr type="w" for="ch" forName="text_accent_17" refType="w" fact="0.0132"/>
          <dgm:constr type="h" for="ch" forName="text_accent_17" refType="h" fact="0.0251"/>
          <dgm:constr type="l" for="ch" forName="image_17" refType="w" fact="0.7976"/>
          <dgm:constr type="t" for="ch" forName="image_17" refType="h" fact="0.113"/>
          <dgm:constr type="w" for="ch" forName="image_17" refType="w" fact="0.1128"/>
          <dgm:constr type="h" for="ch" forName="image_17" refType="h" fact="0.2143"/>
          <dgm:constr type="l" for="ch" forName="image_accent_17" refType="w" fact="0.8704"/>
          <dgm:constr type="t" for="ch" forName="image_accent_17" refType="h" fact="0.2953"/>
          <dgm:constr type="w" for="ch" forName="image_accent_17" refType="w" fact="0.0132"/>
          <dgm:constr type="h" for="ch" forName="image_accent_17" refType="h" fact="0.0251"/>
          <dgm:constr type="l" for="ch" forName="image_18" refType="w" fact="0.8885"/>
          <dgm:constr type="t" for="ch" forName="image_18" refType="h" fact="0.6778"/>
          <dgm:constr type="w" for="ch" forName="image_18" refType="w" fact="0.11"/>
          <dgm:constr type="h" for="ch" forName="image_18" refType="h" fact="0.2091"/>
          <dgm:constr type="l" for="ch" forName="image_accent_18" refType="w" fact="0.96"/>
          <dgm:constr type="t" for="ch" forName="image_accent_18" refType="h" fact="0.6835"/>
          <dgm:constr type="w" for="ch" forName="image_accent_18" refType="w" fact="0.0132"/>
          <dgm:constr type="h" for="ch" forName="image_accent_18" refType="h" fact="0.0251"/>
          <dgm:constr type="l" for="ch" forName="text_18" refType="w" fact="0.8872"/>
          <dgm:constr type="t" for="ch" forName="text_18" refType="h" fact="0.4509"/>
          <dgm:constr type="w" for="ch" forName="text_18" refType="w" fact="0.1128"/>
          <dgm:constr type="h" for="ch" forName="text_18" refType="h" fact="0.2143"/>
          <dgm:constr type="l" for="ch" forName="text_accent_18" refType="w" fact="0.96"/>
          <dgm:constr type="t" for="ch" forName="text_accent_18" refType="h" fact="0.6332"/>
          <dgm:constr type="w" for="ch" forName="text_accent_18" refType="w" fact="0.0132"/>
          <dgm:constr type="h" for="ch" forName="text_accent_18" refType="h" fact="0.0251"/>
          <dgm:constr type="l" for="ch" forName="text_19" refType="w" fact="0.8885"/>
          <dgm:constr type="t" for="ch" forName="text_19" refType="h" fact="0.2269"/>
          <dgm:constr type="w" for="ch" forName="text_19" refType="w" fact="0.11"/>
          <dgm:constr type="h" for="ch" forName="text_19" refType="h" fact="0.2091"/>
          <dgm:constr type="l" for="ch" forName="text_accent_19" refType="w" fact="0.96"/>
          <dgm:constr type="t" for="ch" forName="text_accent_19" refType="h" fact="0.2326"/>
          <dgm:constr type="w" for="ch" forName="text_accent_19" refType="w" fact="0.0132"/>
          <dgm:constr type="h" for="ch" forName="text_accent_19" refType="h" fact="0.0251"/>
          <dgm:constr type="l" for="ch" forName="image_19" refType="w" fact="0.8872"/>
          <dgm:constr type="t" for="ch" forName="image_19" refType="h" fact="0"/>
          <dgm:constr type="w" for="ch" forName="image_19" refType="w" fact="0.1128"/>
          <dgm:constr type="h" for="ch" forName="image_19" refType="h" fact="0.2143"/>
          <dgm:constr type="l" for="ch" forName="image_accent_19" refType="w" fact="0.96"/>
          <dgm:constr type="t" for="ch" forName="image_accent_19" refType="h" fact="0.1823"/>
          <dgm:constr type="w" for="ch" forName="image_accent_19" refType="w" fact="0.0132"/>
          <dgm:constr type="h" for="ch" forName="image_accent_19" refType="h" fact="0.0251"/>
        </dgm:constrLst>
      </dgm:if>
      <dgm:if name="Name21" axis="ch" ptType="node" func="cnt" op="equ" val="20">
        <dgm:alg type="composite">
          <dgm:param type="ar" val="2.2055"/>
        </dgm:alg>
        <dgm:constrLst>
          <dgm:constr type="primFontSz" for="des" ptType="node" op="equ" val="65"/>
          <dgm:constr type="l" for="ch" forName="text_1" refType="w" fact="0.0913"/>
          <dgm:constr type="t" for="ch" forName="text_1" refType="h" fact="0.3428"/>
          <dgm:constr type="w" for="ch" forName="text_1" refType="w" fact="0.1098"/>
          <dgm:constr type="h" for="ch" forName="text_1" refType="h" fact="0.2089"/>
          <dgm:constr type="l" for="ch" forName="text_accent_1" refType="w" fact="0.0937"/>
          <dgm:constr type="t" for="ch" forName="text_accent_1" refType="h" fact="0.4347"/>
          <dgm:constr type="w" for="ch" forName="text_accent_1" refType="w" fact="0.0132"/>
          <dgm:constr type="h" for="ch" forName="text_accent_1" refType="h" fact="0.025"/>
          <dgm:constr type="l" for="ch" forName="image_1" refType="w" fact="0.0016"/>
          <dgm:constr type="t" for="ch" forName="image_1" refType="h" fact="0.2295"/>
          <dgm:constr type="w" for="ch" forName="image_1" refType="w" fact="0.1126"/>
          <dgm:constr type="h" for="ch" forName="image_1" refType="h" fact="0.2141"/>
          <dgm:constr type="l" for="ch" forName="image_accent_1" refType="w" fact="0.0743"/>
          <dgm:constr type="t" for="ch" forName="image_accent_1" refType="h" fact="0.4116"/>
          <dgm:constr type="w" for="ch" forName="image_accent_1" refType="w" fact="0.0132"/>
          <dgm:constr type="h" for="ch" forName="image_accent_1" refType="h" fact="0.025"/>
          <dgm:constr type="l" for="ch" forName="image_2" refType="w" fact="0.2675"/>
          <dgm:constr type="t" for="ch" forName="image_2" refType="h" fact="0.3428"/>
          <dgm:constr type="w" for="ch" forName="image_2" refType="w" fact="0.1098"/>
          <dgm:constr type="h" for="ch" forName="image_2" refType="h" fact="0.2089"/>
          <dgm:constr type="l" for="ch" forName="image_accent_2" refType="w" fact="0.2699"/>
          <dgm:constr type="t" for="ch" forName="image_accent_2" refType="h" fact="0.4347"/>
          <dgm:constr type="w" for="ch" forName="image_accent_2" refType="w" fact="0.0132"/>
          <dgm:constr type="h" for="ch" forName="image_accent_2" refType="h" fact="0.025"/>
          <dgm:constr type="l" for="ch" forName="text_2" refType="w" fact="0.1779"/>
          <dgm:constr type="t" for="ch" forName="text_2" refType="h" fact="0.2295"/>
          <dgm:constr type="w" for="ch" forName="text_2" refType="w" fact="0.1126"/>
          <dgm:constr type="h" for="ch" forName="text_2" refType="h" fact="0.2141"/>
          <dgm:constr type="l" for="ch" forName="text_accent_2" refType="w" fact="0.2505"/>
          <dgm:constr type="t" for="ch" forName="text_accent_2" refType="h" fact="0.4116"/>
          <dgm:constr type="w" for="ch" forName="text_accent_2" refType="w" fact="0.0132"/>
          <dgm:constr type="h" for="ch" forName="text_accent_2" refType="h" fact="0.025"/>
          <dgm:constr type="l" for="ch" forName="text_3" refType="w" fact="0.0912"/>
          <dgm:constr type="t" for="ch" forName="text_3" refType="h" fact="0.1221"/>
          <dgm:constr type="w" for="ch" forName="text_3" refType="w" fact="0.1098"/>
          <dgm:constr type="h" for="ch" forName="text_3" refType="h" fact="0.2089"/>
          <dgm:constr type="l" for="ch" forName="text_accent_3" refType="w" fact="0.1626"/>
          <dgm:constr type="t" for="ch" forName="text_accent_3" refType="h" fact="0.1277"/>
          <dgm:constr type="w" for="ch" forName="text_accent_3" refType="w" fact="0.0132"/>
          <dgm:constr type="h" for="ch" forName="text_accent_3" refType="h" fact="0.025"/>
          <dgm:constr type="l" for="ch" forName="image_3" refType="w" fact="0.1779"/>
          <dgm:constr type="t" for="ch" forName="image_3" refType="h" fact="0.0065"/>
          <dgm:constr type="w" for="ch" forName="image_3" refType="w" fact="0.1126"/>
          <dgm:constr type="h" for="ch" forName="image_3" refType="h" fact="0.2141"/>
          <dgm:constr type="l" for="ch" forName="image_accent_3" refType="w" fact="0.1825"/>
          <dgm:constr type="t" for="ch" forName="image_accent_3" refType="h" fact="0.0985"/>
          <dgm:constr type="w" for="ch" forName="image_accent_3" refType="w" fact="0.0132"/>
          <dgm:constr type="h" for="ch" forName="image_accent_3" refType="h" fact="0.025"/>
          <dgm:constr type="l" for="ch" forName="text_4" refType="w" fact="0.2674"/>
          <dgm:constr type="t" for="ch" forName="text_4" refType="h" fact="0.1204"/>
          <dgm:constr type="w" for="ch" forName="text_4" refType="w" fact="0.1098"/>
          <dgm:constr type="h" for="ch" forName="text_4" refType="h" fact="0.2089"/>
          <dgm:constr type="l" for="ch" forName="text_accent_4" refType="w" fact="0.3618"/>
          <dgm:constr type="t" for="ch" forName="text_accent_4" refType="h" fact="0.2112"/>
          <dgm:constr type="w" for="ch" forName="text_accent_4" refType="w" fact="0.0132"/>
          <dgm:constr type="h" for="ch" forName="text_accent_4" refType="h" fact="0.025"/>
          <dgm:constr type="l" for="ch" forName="image_4" refType="w" fact="0.3555"/>
          <dgm:constr type="t" for="ch" forName="image_4" refType="h" fact="0.2311"/>
          <dgm:constr type="w" for="ch" forName="image_4" refType="w" fact="0.1098"/>
          <dgm:constr type="h" for="ch" forName="image_4" refType="h" fact="0.2089"/>
          <dgm:constr type="l" for="ch" forName="image_accent_4" refType="w" fact="0.3806"/>
          <dgm:constr type="t" for="ch" forName="image_accent_4" refType="h" fact="0.2353"/>
          <dgm:constr type="w" for="ch" forName="image_accent_4" refType="w" fact="0.0132"/>
          <dgm:constr type="h" for="ch" forName="image_accent_4" refType="h" fact="0.025"/>
          <dgm:constr type="l" for="ch" forName="text_5" refType="w" fact="0.3553"/>
          <dgm:constr type="t" for="ch" forName="text_5" refType="h" fact="0.0086"/>
          <dgm:constr type="w" for="ch" forName="text_5" refType="w" fact="0.1098"/>
          <dgm:constr type="h" for="ch" forName="text_5" refType="h" fact="0.2089"/>
          <dgm:constr type="l" for="ch" forName="text_accent_5" refType="w" fact="0.4498"/>
          <dgm:constr type="t" for="ch" forName="text_accent_5" refType="h" fact="0.0988"/>
          <dgm:constr type="w" for="ch" forName="text_accent_5" refType="w" fact="0.0132"/>
          <dgm:constr type="h" for="ch" forName="text_accent_5" refType="h" fact="0.025"/>
          <dgm:constr type="l" for="ch" forName="image_5" refType="w" fact="0.4435"/>
          <dgm:constr type="t" for="ch" forName="image_5" refType="h" fact="0.1187"/>
          <dgm:constr type="w" for="ch" forName="image_5" refType="w" fact="0.1098"/>
          <dgm:constr type="h" for="ch" forName="image_5" refType="h" fact="0.2089"/>
          <dgm:constr type="l" for="ch" forName="image_accent_5" refType="w" fact="0.4686"/>
          <dgm:constr type="t" for="ch" forName="image_accent_5" refType="h" fact="0.1228"/>
          <dgm:constr type="w" for="ch" forName="image_accent_5" refType="w" fact="0.0132"/>
          <dgm:constr type="h" for="ch" forName="image_accent_5" refType="h" fact="0.025"/>
          <dgm:constr type="l" for="ch" forName="text_6" refType="w" fact="0.4438"/>
          <dgm:constr type="t" for="ch" forName="text_6" refType="h" fact="0.342"/>
          <dgm:constr type="w" for="ch" forName="text_6" refType="w" fact="0.1098"/>
          <dgm:constr type="h" for="ch" forName="text_6" refType="h" fact="0.2089"/>
          <dgm:constr type="l" for="ch" forName="text_accent_6" refType="w" fact="0.4697"/>
          <dgm:constr type="t" for="ch" forName="text_accent_6" refType="h" fact="0.5202"/>
          <dgm:constr type="w" for="ch" forName="text_accent_6" refType="w" fact="0.0132"/>
          <dgm:constr type="h" for="ch" forName="text_accent_6" refType="h" fact="0.025"/>
          <dgm:constr type="l" for="ch" forName="image_6" refType="w" fact="0.3555"/>
          <dgm:constr type="t" for="ch" forName="image_6" refType="h" fact="0.4537"/>
          <dgm:constr type="w" for="ch" forName="image_6" refType="w" fact="0.1098"/>
          <dgm:constr type="h" for="ch" forName="image_6" refType="h" fact="0.2089"/>
          <dgm:constr type="l" for="ch" forName="image_accent_6" refType="w" fact="0.4491"/>
          <dgm:constr type="t" for="ch" forName="image_accent_6" refType="h" fact="0.5448"/>
          <dgm:constr type="w" for="ch" forName="image_accent_6" refType="w" fact="0.0132"/>
          <dgm:constr type="h" for="ch" forName="image_accent_6" refType="h" fact="0.025"/>
          <dgm:constr type="l" for="ch" forName="image_7" refType="w" fact="0.0907"/>
          <dgm:constr type="t" for="ch" forName="image_7" refType="h" fact="0.5669"/>
          <dgm:constr type="w" for="ch" forName="image_7" refType="w" fact="0.1098"/>
          <dgm:constr type="h" for="ch" forName="image_7" refType="h" fact="0.2089"/>
          <dgm:constr type="l" for="ch" forName="image_accent_7" refType="w" fact="0.1621"/>
          <dgm:constr type="t" for="ch" forName="image_accent_7" refType="h" fact="0.5726"/>
          <dgm:constr type="w" for="ch" forName="image_accent_7" refType="w" fact="0.0132"/>
          <dgm:constr type="h" for="ch" forName="image_accent_7" refType="h" fact="0.025"/>
          <dgm:constr type="l" for="ch" forName="text_7" refType="w" fact="0.1781"/>
          <dgm:constr type="t" for="ch" forName="text_7" refType="h" fact="0.4528"/>
          <dgm:constr type="w" for="ch" forName="text_7" refType="w" fact="0.1126"/>
          <dgm:constr type="h" for="ch" forName="text_7" refType="h" fact="0.2141"/>
          <dgm:constr type="l" for="ch" forName="text_accent_7" refType="w" fact="0.1827"/>
          <dgm:constr type="t" for="ch" forName="text_accent_7" refType="h" fact="0.5449"/>
          <dgm:constr type="w" for="ch" forName="text_accent_7" refType="w" fact="0.0132"/>
          <dgm:constr type="h" for="ch" forName="text_accent_7" refType="h" fact="0.025"/>
          <dgm:constr type="l" for="ch" forName="image_8" refType="w" fact="0.4433"/>
          <dgm:constr type="t" for="ch" forName="image_8" refType="h" fact="0.5673"/>
          <dgm:constr type="w" for="ch" forName="image_8" refType="w" fact="0.1098"/>
          <dgm:constr type="h" for="ch" forName="image_8" refType="h" fact="0.2089"/>
          <dgm:constr type="l" for="ch" forName="image_accent_8" refType="w" fact="0.5378"/>
          <dgm:constr type="t" for="ch" forName="image_accent_8" refType="h" fact="0.6581"/>
          <dgm:constr type="w" for="ch" forName="image_accent_8" refType="w" fact="0.0132"/>
          <dgm:constr type="h" for="ch" forName="image_accent_8" refType="h" fact="0.025"/>
          <dgm:constr type="l" for="ch" forName="text_8" refType="w" fact="0.5318"/>
          <dgm:constr type="t" for="ch" forName="text_8" refType="h" fact="0.4546"/>
          <dgm:constr type="w" for="ch" forName="text_8" refType="w" fact="0.1098"/>
          <dgm:constr type="h" for="ch" forName="text_8" refType="h" fact="0.2089"/>
          <dgm:constr type="l" for="ch" forName="text_accent_8" refType="w" fact="0.5577"/>
          <dgm:constr type="t" for="ch" forName="text_accent_8" refType="h" fact="0.6342"/>
          <dgm:constr type="w" for="ch" forName="text_accent_8" refType="w" fact="0.0132"/>
          <dgm:constr type="h" for="ch" forName="text_accent_8" refType="h" fact="0.025"/>
          <dgm:constr type="l" for="ch" forName="image_9" refType="w" fact="0.5318"/>
          <dgm:constr type="t" for="ch" forName="image_9" refType="h" fact="0.2301"/>
          <dgm:constr type="w" for="ch" forName="image_9" refType="w" fact="0.1098"/>
          <dgm:constr type="h" for="ch" forName="image_9" refType="h" fact="0.2089"/>
          <dgm:constr type="l" for="ch" forName="image_accent_9" refType="w" fact="0.6031"/>
          <dgm:constr type="t" for="ch" forName="image_accent_9" refType="h" fact="0.2357"/>
          <dgm:constr type="w" for="ch" forName="image_accent_9" refType="w" fact="0.0132"/>
          <dgm:constr type="h" for="ch" forName="image_accent_9" refType="h" fact="0.025"/>
          <dgm:constr type="l" for="ch" forName="text_9" refType="w" fact="0.5305"/>
          <dgm:constr type="t" for="ch" forName="text_9" refType="h" fact="0.0034"/>
          <dgm:constr type="w" for="ch" forName="text_9" refType="w" fact="0.1126"/>
          <dgm:constr type="h" for="ch" forName="text_9" refType="h" fact="0.2141"/>
          <dgm:constr type="l" for="ch" forName="text_accent_9" refType="w" fact="0.6032"/>
          <dgm:constr type="t" for="ch" forName="text_accent_9" refType="h" fact="0.1855"/>
          <dgm:constr type="w" for="ch" forName="text_accent_9" refType="w" fact="0.0132"/>
          <dgm:constr type="h" for="ch" forName="text_accent_9" refType="h" fact="0.025"/>
          <dgm:constr type="l" for="ch" forName="text_10" refType="w" fact="0.267"/>
          <dgm:constr type="t" for="ch" forName="text_10" refType="h" fact="0.5673"/>
          <dgm:constr type="w" for="ch" forName="text_10" refType="w" fact="0.1098"/>
          <dgm:constr type="h" for="ch" forName="text_10" refType="h" fact="0.2089"/>
          <dgm:constr type="l" for="ch" forName="text_accent_10" refType="w" fact="0.2928"/>
          <dgm:constr type="t" for="ch" forName="text_accent_10" refType="h" fact="0.7455"/>
          <dgm:constr type="w" for="ch" forName="text_accent_10" refType="w" fact="0.0132"/>
          <dgm:constr type="h" for="ch" forName="text_accent_10" refType="h" fact="0.025"/>
          <dgm:constr type="l" for="ch" forName="image_10" refType="w" fact="0.1786"/>
          <dgm:constr type="t" for="ch" forName="image_10" refType="h" fact="0.679"/>
          <dgm:constr type="w" for="ch" forName="image_10" refType="w" fact="0.1098"/>
          <dgm:constr type="h" for="ch" forName="image_10" refType="h" fact="0.2089"/>
          <dgm:constr type="l" for="ch" forName="image_accent_10" refType="w" fact="0.2722"/>
          <dgm:constr type="t" for="ch" forName="image_accent_10" refType="h" fact="0.7701"/>
          <dgm:constr type="w" for="ch" forName="image_accent_10" refType="w" fact="0.0132"/>
          <dgm:constr type="h" for="ch" forName="image_accent_10" refType="h" fact="0.025"/>
          <dgm:constr type="l" for="ch" forName="text_11" refType="w" fact="0.4437"/>
          <dgm:constr type="t" for="ch" forName="text_11" refType="h" fact="0.7899"/>
          <dgm:constr type="w" for="ch" forName="text_11" refType="w" fact="0.1098"/>
          <dgm:constr type="h" for="ch" forName="text_11" refType="h" fact="0.2089"/>
          <dgm:constr type="l" for="ch" forName="text_accent_11" refType="w" fact="0.4462"/>
          <dgm:constr type="t" for="ch" forName="text_accent_11" refType="h" fact="0.8819"/>
          <dgm:constr type="w" for="ch" forName="text_accent_11" refType="w" fact="0.0132"/>
          <dgm:constr type="h" for="ch" forName="text_accent_11" refType="h" fact="0.025"/>
          <dgm:constr type="l" for="ch" forName="image_11" refType="w" fact="0.3541"/>
          <dgm:constr type="t" for="ch" forName="image_11" refType="h" fact="0.6767"/>
          <dgm:constr type="w" for="ch" forName="image_11" refType="w" fact="0.1126"/>
          <dgm:constr type="h" for="ch" forName="image_11" refType="h" fact="0.2141"/>
          <dgm:constr type="l" for="ch" forName="image_accent_11" refType="w" fact="0.4268"/>
          <dgm:constr type="t" for="ch" forName="image_accent_11" refType="h" fact="0.8588"/>
          <dgm:constr type="w" for="ch" forName="image_accent_11" refType="w" fact="0.0132"/>
          <dgm:constr type="h" for="ch" forName="image_accent_11" refType="h" fact="0.025"/>
          <dgm:constr type="l" for="ch" forName="image_12" refType="w" fact="0.6201"/>
          <dgm:constr type="t" for="ch" forName="image_12" refType="h" fact="0.5661"/>
          <dgm:constr type="w" for="ch" forName="image_12" refType="w" fact="0.1098"/>
          <dgm:constr type="h" for="ch" forName="image_12" refType="h" fact="0.2089"/>
          <dgm:constr type="l" for="ch" forName="image_accent_12" refType="w" fact="0.646"/>
          <dgm:constr type="t" for="ch" forName="image_accent_12" refType="h" fact="0.7442"/>
          <dgm:constr type="w" for="ch" forName="image_accent_12" refType="w" fact="0.0132"/>
          <dgm:constr type="h" for="ch" forName="image_accent_12" refType="h" fact="0.025"/>
          <dgm:constr type="l" for="ch" forName="text_12" refType="w" fact="0.5318"/>
          <dgm:constr type="t" for="ch" forName="text_12" refType="h" fact="0.6777"/>
          <dgm:constr type="w" for="ch" forName="text_12" refType="w" fact="0.1098"/>
          <dgm:constr type="h" for="ch" forName="text_12" refType="h" fact="0.2089"/>
          <dgm:constr type="l" for="ch" forName="text_accent_12" refType="w" fact="0.6254"/>
          <dgm:constr type="t" for="ch" forName="text_accent_12" refType="h" fact="0.7689"/>
          <dgm:constr type="w" for="ch" forName="text_accent_12" refType="w" fact="0.0132"/>
          <dgm:constr type="h" for="ch" forName="text_accent_12" refType="h" fact="0.025"/>
          <dgm:constr type="l" for="ch" forName="text_13" refType="w" fact="0.6206"/>
          <dgm:constr type="t" for="ch" forName="text_13" refType="h" fact="0.3422"/>
          <dgm:constr type="w" for="ch" forName="text_13" refType="w" fact="0.1098"/>
          <dgm:constr type="h" for="ch" forName="text_13" refType="h" fact="0.2089"/>
          <dgm:constr type="l" for="ch" forName="text_accent_13" refType="w" fact="0.692"/>
          <dgm:constr type="t" for="ch" forName="text_accent_13" refType="h" fact="0.3479"/>
          <dgm:constr type="w" for="ch" forName="text_accent_13" refType="w" fact="0.0132"/>
          <dgm:constr type="h" for="ch" forName="text_accent_13" refType="h" fact="0.025"/>
          <dgm:constr type="l" for="ch" forName="image_13" refType="w" fact="0.6193"/>
          <dgm:constr type="t" for="ch" forName="image_13" refType="h" fact="0.1156"/>
          <dgm:constr type="w" for="ch" forName="image_13" refType="w" fact="0.1126"/>
          <dgm:constr type="h" for="ch" forName="image_13" refType="h" fact="0.2141"/>
          <dgm:constr type="l" for="ch" forName="image_accent_13" refType="w" fact="0.692"/>
          <dgm:constr type="t" for="ch" forName="image_accent_13" refType="h" fact="0.2977"/>
          <dgm:constr type="w" for="ch" forName="image_accent_13" refType="w" fact="0.0132"/>
          <dgm:constr type="h" for="ch" forName="image_accent_13" refType="h" fact="0.025"/>
          <dgm:constr type="l" for="ch" forName="text_14" refType="w" fact="0.7095"/>
          <dgm:constr type="t" for="ch" forName="text_14" refType="h" fact="0.6771"/>
          <dgm:constr type="w" for="ch" forName="text_14" refType="w" fact="0.1098"/>
          <dgm:constr type="h" for="ch" forName="text_14" refType="h" fact="0.2089"/>
          <dgm:constr type="l" for="ch" forName="text_accent_14" refType="w" fact="0.7809"/>
          <dgm:constr type="t" for="ch" forName="text_accent_14" refType="h" fact="0.6827"/>
          <dgm:constr type="w" for="ch" forName="text_accent_14" refType="w" fact="0.0132"/>
          <dgm:constr type="h" for="ch" forName="text_accent_14" refType="h" fact="0.025"/>
          <dgm:constr type="l" for="ch" forName="image_14" refType="w" fact="0.7088"/>
          <dgm:constr type="t" for="ch" forName="image_14" refType="h" fact="0.4505"/>
          <dgm:constr type="w" for="ch" forName="image_14" refType="w" fact="0.1126"/>
          <dgm:constr type="h" for="ch" forName="image_14" refType="h" fact="0.2141"/>
          <dgm:constr type="l" for="ch" forName="image_accent_14" refType="w" fact="0.7814"/>
          <dgm:constr type="t" for="ch" forName="image_accent_14" refType="h" fact="0.6326"/>
          <dgm:constr type="w" for="ch" forName="image_accent_14" refType="w" fact="0.0132"/>
          <dgm:constr type="h" for="ch" forName="image_accent_14" refType="h" fact="0.025"/>
          <dgm:constr type="l" for="ch" forName="text_15" refType="w" fact="0.7097"/>
          <dgm:constr type="t" for="ch" forName="text_15" refType="h" fact="0.2283"/>
          <dgm:constr type="w" for="ch" forName="text_15" refType="w" fact="0.1098"/>
          <dgm:constr type="h" for="ch" forName="text_15" refType="h" fact="0.2089"/>
          <dgm:constr type="l" for="ch" forName="text_accent_15" refType="w" fact="0.781"/>
          <dgm:constr type="t" for="ch" forName="text_accent_15" refType="h" fact="0.234"/>
          <dgm:constr type="w" for="ch" forName="text_accent_15" refType="w" fact="0.0132"/>
          <dgm:constr type="h" for="ch" forName="text_accent_15" refType="h" fact="0.025"/>
          <dgm:constr type="l" for="ch" forName="image_15" refType="w" fact="0.7084"/>
          <dgm:constr type="t" for="ch" forName="image_15" refType="h" fact="0.0017"/>
          <dgm:constr type="w" for="ch" forName="image_15" refType="w" fact="0.1126"/>
          <dgm:constr type="h" for="ch" forName="image_15" refType="h" fact="0.2141"/>
          <dgm:constr type="l" for="ch" forName="image_accent_15" refType="w" fact="0.781"/>
          <dgm:constr type="t" for="ch" forName="image_accent_15" refType="h" fact="0.1838"/>
          <dgm:constr type="w" for="ch" forName="image_accent_15" refType="w" fact="0.0132"/>
          <dgm:constr type="h" for="ch" forName="image_accent_15" refType="h" fact="0.025"/>
          <dgm:constr type="l" for="ch" forName="text_16" refType="w" fact="0.7991"/>
          <dgm:constr type="t" for="ch" forName="text_16" refType="h" fact="0.789"/>
          <dgm:constr type="w" for="ch" forName="text_16" refType="w" fact="0.1098"/>
          <dgm:constr type="h" for="ch" forName="text_16" refType="h" fact="0.2089"/>
          <dgm:constr type="l" for="ch" forName="text_accent_16" refType="w" fact="0.8705"/>
          <dgm:constr type="t" for="ch" forName="text_accent_16" refType="h" fact="0.7946"/>
          <dgm:constr type="w" for="ch" forName="text_accent_16" refType="w" fact="0.0132"/>
          <dgm:constr type="h" for="ch" forName="text_accent_16" refType="h" fact="0.025"/>
          <dgm:constr type="l" for="ch" forName="image_16" refType="w" fact="0.7978"/>
          <dgm:constr type="t" for="ch" forName="image_16" refType="h" fact="0.5623"/>
          <dgm:constr type="w" for="ch" forName="image_16" refType="w" fact="0.1126"/>
          <dgm:constr type="h" for="ch" forName="image_16" refType="h" fact="0.2141"/>
          <dgm:constr type="l" for="ch" forName="image_accent_16" refType="w" fact="0.8705"/>
          <dgm:constr type="t" for="ch" forName="image_accent_16" refType="h" fact="0.7444"/>
          <dgm:constr type="w" for="ch" forName="image_accent_16" refType="w" fact="0.0132"/>
          <dgm:constr type="h" for="ch" forName="image_accent_16" refType="h" fact="0.025"/>
          <dgm:constr type="l" for="ch" forName="text_17" refType="w" fact="0.7992"/>
          <dgm:constr type="t" for="ch" forName="text_17" refType="h" fact="0.3395"/>
          <dgm:constr type="w" for="ch" forName="text_17" refType="w" fact="0.1098"/>
          <dgm:constr type="h" for="ch" forName="text_17" refType="h" fact="0.2089"/>
          <dgm:constr type="l" for="ch" forName="text_accent_17" refType="w" fact="0.8706"/>
          <dgm:constr type="t" for="ch" forName="text_accent_17" refType="h" fact="0.3452"/>
          <dgm:constr type="w" for="ch" forName="text_accent_17" refType="w" fact="0.0132"/>
          <dgm:constr type="h" for="ch" forName="text_accent_17" refType="h" fact="0.025"/>
          <dgm:constr type="l" for="ch" forName="image_17" refType="w" fact="0.798"/>
          <dgm:constr type="t" for="ch" forName="image_17" refType="h" fact="0.1129"/>
          <dgm:constr type="w" for="ch" forName="image_17" refType="w" fact="0.1126"/>
          <dgm:constr type="h" for="ch" forName="image_17" refType="h" fact="0.2141"/>
          <dgm:constr type="l" for="ch" forName="image_accent_17" refType="w" fact="0.8706"/>
          <dgm:constr type="t" for="ch" forName="image_accent_17" refType="h" fact="0.295"/>
          <dgm:constr type="w" for="ch" forName="image_accent_17" refType="w" fact="0.0132"/>
          <dgm:constr type="h" for="ch" forName="image_accent_17" refType="h" fact="0.025"/>
          <dgm:constr type="l" for="ch" forName="image_18" refType="w" fact="0.8887"/>
          <dgm:constr type="t" for="ch" forName="image_18" refType="h" fact="0.677"/>
          <dgm:constr type="w" for="ch" forName="image_18" refType="w" fact="0.1098"/>
          <dgm:constr type="h" for="ch" forName="image_18" refType="h" fact="0.2089"/>
          <dgm:constr type="l" for="ch" forName="image_accent_18" refType="w" fact="0.9601"/>
          <dgm:constr type="t" for="ch" forName="image_accent_18" refType="h" fact="0.6826"/>
          <dgm:constr type="w" for="ch" forName="image_accent_18" refType="w" fact="0.0132"/>
          <dgm:constr type="h" for="ch" forName="image_accent_18" refType="h" fact="0.025"/>
          <dgm:constr type="l" for="ch" forName="text_18" refType="w" fact="0.8874"/>
          <dgm:constr type="t" for="ch" forName="text_18" refType="h" fact="0.4504"/>
          <dgm:constr type="w" for="ch" forName="text_18" refType="w" fact="0.1126"/>
          <dgm:constr type="h" for="ch" forName="text_18" refType="h" fact="0.2141"/>
          <dgm:constr type="l" for="ch" forName="text_accent_18" refType="w" fact="0.9601"/>
          <dgm:constr type="t" for="ch" forName="text_accent_18" refType="h" fact="0.6325"/>
          <dgm:constr type="w" for="ch" forName="text_accent_18" refType="w" fact="0.0132"/>
          <dgm:constr type="h" for="ch" forName="text_accent_18" refType="h" fact="0.025"/>
          <dgm:constr type="l" for="ch" forName="text_19" refType="w" fact="0.8887"/>
          <dgm:constr type="t" for="ch" forName="text_19" refType="h" fact="0.2266"/>
          <dgm:constr type="w" for="ch" forName="text_19" refType="w" fact="0.1098"/>
          <dgm:constr type="h" for="ch" forName="text_19" refType="h" fact="0.2089"/>
          <dgm:constr type="l" for="ch" forName="text_accent_19" refType="w" fact="0.96"/>
          <dgm:constr type="t" for="ch" forName="text_accent_19" refType="h" fact="0.2323"/>
          <dgm:constr type="w" for="ch" forName="text_accent_19" refType="w" fact="0.0132"/>
          <dgm:constr type="h" for="ch" forName="text_accent_19" refType="h" fact="0.025"/>
          <dgm:constr type="l" for="ch" forName="image_19" refType="w" fact="0.8874"/>
          <dgm:constr type="t" for="ch" forName="image_19" refType="h" fact="0"/>
          <dgm:constr type="w" for="ch" forName="image_19" refType="w" fact="0.1126"/>
          <dgm:constr type="h" for="ch" forName="image_19" refType="h" fact="0.2141"/>
          <dgm:constr type="l" for="ch" forName="image_accent_19" refType="w" fact="0.9601"/>
          <dgm:constr type="t" for="ch" forName="image_accent_19" refType="h" fact="0.1821"/>
          <dgm:constr type="w" for="ch" forName="image_accent_19" refType="w" fact="0.0132"/>
          <dgm:constr type="h" for="ch" forName="image_accent_19" refType="h" fact="0.025"/>
          <dgm:constr type="l" for="ch" forName="image_20" refType="w" fact="0.0896"/>
          <dgm:constr type="t" for="ch" forName="image_20" refType="h" fact="0.7911"/>
          <dgm:constr type="w" for="ch" forName="image_20" refType="w" fact="0.1098"/>
          <dgm:constr type="h" for="ch" forName="image_20" refType="h" fact="0.2089"/>
          <dgm:constr type="l" for="ch" forName="image_accent_20" refType="w" fact="0.0921"/>
          <dgm:constr type="t" for="ch" forName="image_accent_20" refType="h" fact="0.883"/>
          <dgm:constr type="w" for="ch" forName="image_accent_20" refType="w" fact="0.0132"/>
          <dgm:constr type="h" for="ch" forName="image_accent_20" refType="h" fact="0.025"/>
          <dgm:constr type="l" for="ch" forName="text_20" refType="w" fact="0"/>
          <dgm:constr type="t" for="ch" forName="text_20" refType="h" fact="0.6779"/>
          <dgm:constr type="w" for="ch" forName="text_20" refType="w" fact="0.1126"/>
          <dgm:constr type="h" for="ch" forName="text_20" refType="h" fact="0.2141"/>
          <dgm:constr type="l" for="ch" forName="text_accent_20" refType="w" fact="0.0727"/>
          <dgm:constr type="t" for="ch" forName="text_accent_20" refType="h" fact="0.86"/>
          <dgm:constr type="w" for="ch" forName="text_accent_20" refType="w" fact="0.0132"/>
          <dgm:constr type="h" for="ch" forName="text_accent_20" refType="h" fact="0.025"/>
        </dgm:constrLst>
      </dgm:if>
      <dgm:else name="Name22">
        <dgm:alg type="composite">
          <dgm:param type="ar" val="2.4035"/>
        </dgm:alg>
        <dgm:constrLst>
          <dgm:constr type="primFontSz" for="des" ptType="node" op="equ" val="65"/>
          <dgm:constr type="l" for="ch" forName="text_1" refType="w" fact="0.0837"/>
          <dgm:constr type="t" for="ch" forName="text_1" refType="h" fact="0.3428"/>
          <dgm:constr type="w" for="ch" forName="text_1" refType="w" fact="0.1008"/>
          <dgm:constr type="h" for="ch" forName="text_1" refType="h" fact="0.2089"/>
          <dgm:constr type="l" for="ch" forName="text_accent_1" refType="w" fact="0.086"/>
          <dgm:constr type="t" for="ch" forName="text_accent_1" refType="h" fact="0.4347"/>
          <dgm:constr type="w" for="ch" forName="text_accent_1" refType="w" fact="0.0121"/>
          <dgm:constr type="h" for="ch" forName="text_accent_1" refType="h" fact="0.025"/>
          <dgm:constr type="l" for="ch" forName="image_1" refType="w" fact="0.0015"/>
          <dgm:constr type="t" for="ch" forName="image_1" refType="h" fact="0.2295"/>
          <dgm:constr type="w" for="ch" forName="image_1" refType="w" fact="0.1033"/>
          <dgm:constr type="h" for="ch" forName="image_1" refType="h" fact="0.2141"/>
          <dgm:constr type="l" for="ch" forName="image_accent_1" refType="w" fact="0.0682"/>
          <dgm:constr type="t" for="ch" forName="image_accent_1" refType="h" fact="0.4116"/>
          <dgm:constr type="w" for="ch" forName="image_accent_1" refType="w" fact="0.0121"/>
          <dgm:constr type="h" for="ch" forName="image_accent_1" refType="h" fact="0.025"/>
          <dgm:constr type="l" for="ch" forName="image_2" refType="w" fact="0.2455"/>
          <dgm:constr type="t" for="ch" forName="image_2" refType="h" fact="0.3428"/>
          <dgm:constr type="w" for="ch" forName="image_2" refType="w" fact="0.1008"/>
          <dgm:constr type="h" for="ch" forName="image_2" refType="h" fact="0.2089"/>
          <dgm:constr type="l" for="ch" forName="image_accent_2" refType="w" fact="0.2477"/>
          <dgm:constr type="t" for="ch" forName="image_accent_2" refType="h" fact="0.4347"/>
          <dgm:constr type="w" for="ch" forName="image_accent_2" refType="w" fact="0.0121"/>
          <dgm:constr type="h" for="ch" forName="image_accent_2" refType="h" fact="0.025"/>
          <dgm:constr type="l" for="ch" forName="text_2" refType="w" fact="0.1632"/>
          <dgm:constr type="t" for="ch" forName="text_2" refType="h" fact="0.2295"/>
          <dgm:constr type="w" for="ch" forName="text_2" refType="w" fact="0.1033"/>
          <dgm:constr type="h" for="ch" forName="text_2" refType="h" fact="0.2141"/>
          <dgm:constr type="l" for="ch" forName="text_accent_2" refType="w" fact="0.2299"/>
          <dgm:constr type="t" for="ch" forName="text_accent_2" refType="h" fact="0.4116"/>
          <dgm:constr type="w" for="ch" forName="text_accent_2" refType="w" fact="0.0121"/>
          <dgm:constr type="h" for="ch" forName="text_accent_2" refType="h" fact="0.025"/>
          <dgm:constr type="l" for="ch" forName="text_3" refType="w" fact="0.0837"/>
          <dgm:constr type="t" for="ch" forName="text_3" refType="h" fact="0.1221"/>
          <dgm:constr type="w" for="ch" forName="text_3" refType="w" fact="0.1008"/>
          <dgm:constr type="h" for="ch" forName="text_3" refType="h" fact="0.2089"/>
          <dgm:constr type="l" for="ch" forName="text_accent_3" refType="w" fact="0.1492"/>
          <dgm:constr type="t" for="ch" forName="text_accent_3" refType="h" fact="0.1277"/>
          <dgm:constr type="w" for="ch" forName="text_accent_3" refType="w" fact="0.0121"/>
          <dgm:constr type="h" for="ch" forName="text_accent_3" refType="h" fact="0.025"/>
          <dgm:constr type="l" for="ch" forName="image_3" refType="w" fact="0.1632"/>
          <dgm:constr type="t" for="ch" forName="image_3" refType="h" fact="0.0065"/>
          <dgm:constr type="w" for="ch" forName="image_3" refType="w" fact="0.1033"/>
          <dgm:constr type="h" for="ch" forName="image_3" refType="h" fact="0.2141"/>
          <dgm:constr type="l" for="ch" forName="image_accent_3" refType="w" fact="0.1675"/>
          <dgm:constr type="t" for="ch" forName="image_accent_3" refType="h" fact="0.0985"/>
          <dgm:constr type="w" for="ch" forName="image_accent_3" refType="w" fact="0.0121"/>
          <dgm:constr type="h" for="ch" forName="image_accent_3" refType="h" fact="0.025"/>
          <dgm:constr type="l" for="ch" forName="text_4" refType="w" fact="0.2453"/>
          <dgm:constr type="t" for="ch" forName="text_4" refType="h" fact="0.1204"/>
          <dgm:constr type="w" for="ch" forName="text_4" refType="w" fact="0.1008"/>
          <dgm:constr type="h" for="ch" forName="text_4" refType="h" fact="0.2089"/>
          <dgm:constr type="l" for="ch" forName="text_accent_4" refType="w" fact="0.332"/>
          <dgm:constr type="t" for="ch" forName="text_accent_4" refType="h" fact="0.2112"/>
          <dgm:constr type="w" for="ch" forName="text_accent_4" refType="w" fact="0.0121"/>
          <dgm:constr type="h" for="ch" forName="text_accent_4" refType="h" fact="0.025"/>
          <dgm:constr type="l" for="ch" forName="image_4" refType="w" fact="0.3262"/>
          <dgm:constr type="t" for="ch" forName="image_4" refType="h" fact="0.2311"/>
          <dgm:constr type="w" for="ch" forName="image_4" refType="w" fact="0.1008"/>
          <dgm:constr type="h" for="ch" forName="image_4" refType="h" fact="0.2089"/>
          <dgm:constr type="l" for="ch" forName="image_accent_4" refType="w" fact="0.3493"/>
          <dgm:constr type="t" for="ch" forName="image_accent_4" refType="h" fact="0.2353"/>
          <dgm:constr type="w" for="ch" forName="image_accent_4" refType="w" fact="0.0121"/>
          <dgm:constr type="h" for="ch" forName="image_accent_4" refType="h" fact="0.025"/>
          <dgm:constr type="l" for="ch" forName="text_5" refType="w" fact="0.3261"/>
          <dgm:constr type="t" for="ch" forName="text_5" refType="h" fact="0.0086"/>
          <dgm:constr type="w" for="ch" forName="text_5" refType="w" fact="0.1008"/>
          <dgm:constr type="h" for="ch" forName="text_5" refType="h" fact="0.2089"/>
          <dgm:constr type="l" for="ch" forName="text_accent_5" refType="w" fact="0.4128"/>
          <dgm:constr type="t" for="ch" forName="text_accent_5" refType="h" fact="0.0988"/>
          <dgm:constr type="w" for="ch" forName="text_accent_5" refType="w" fact="0.0121"/>
          <dgm:constr type="h" for="ch" forName="text_accent_5" refType="h" fact="0.025"/>
          <dgm:constr type="l" for="ch" forName="image_5" refType="w" fact="0.4069"/>
          <dgm:constr type="t" for="ch" forName="image_5" refType="h" fact="0.1187"/>
          <dgm:constr type="w" for="ch" forName="image_5" refType="w" fact="0.1008"/>
          <dgm:constr type="h" for="ch" forName="image_5" refType="h" fact="0.2089"/>
          <dgm:constr type="l" for="ch" forName="image_accent_5" refType="w" fact="0.43"/>
          <dgm:constr type="t" for="ch" forName="image_accent_5" refType="h" fact="0.1228"/>
          <dgm:constr type="w" for="ch" forName="image_accent_5" refType="w" fact="0.0121"/>
          <dgm:constr type="h" for="ch" forName="image_accent_5" refType="h" fact="0.025"/>
          <dgm:constr type="l" for="ch" forName="text_6" refType="w" fact="0.4073"/>
          <dgm:constr type="t" for="ch" forName="text_6" refType="h" fact="0.342"/>
          <dgm:constr type="w" for="ch" forName="text_6" refType="w" fact="0.1008"/>
          <dgm:constr type="h" for="ch" forName="text_6" refType="h" fact="0.2089"/>
          <dgm:constr type="l" for="ch" forName="text_accent_6" refType="w" fact="0.431"/>
          <dgm:constr type="t" for="ch" forName="text_accent_6" refType="h" fact="0.5202"/>
          <dgm:constr type="w" for="ch" forName="text_accent_6" refType="w" fact="0.0121"/>
          <dgm:constr type="h" for="ch" forName="text_accent_6" refType="h" fact="0.025"/>
          <dgm:constr type="l" for="ch" forName="image_6" refType="w" fact="0.3262"/>
          <dgm:constr type="t" for="ch" forName="image_6" refType="h" fact="0.4537"/>
          <dgm:constr type="w" for="ch" forName="image_6" refType="w" fact="0.1008"/>
          <dgm:constr type="h" for="ch" forName="image_6" refType="h" fact="0.2089"/>
          <dgm:constr type="l" for="ch" forName="image_accent_6" refType="w" fact="0.4121"/>
          <dgm:constr type="t" for="ch" forName="image_accent_6" refType="h" fact="0.5448"/>
          <dgm:constr type="w" for="ch" forName="image_accent_6" refType="w" fact="0.0121"/>
          <dgm:constr type="h" for="ch" forName="image_accent_6" refType="h" fact="0.025"/>
          <dgm:constr type="l" for="ch" forName="image_7" refType="w" fact="0.0832"/>
          <dgm:constr type="t" for="ch" forName="image_7" refType="h" fact="0.5669"/>
          <dgm:constr type="w" for="ch" forName="image_7" refType="w" fact="0.1008"/>
          <dgm:constr type="h" for="ch" forName="image_7" refType="h" fact="0.2089"/>
          <dgm:constr type="l" for="ch" forName="image_accent_7" refType="w" fact="0.1487"/>
          <dgm:constr type="t" for="ch" forName="image_accent_7" refType="h" fact="0.5726"/>
          <dgm:constr type="w" for="ch" forName="image_accent_7" refType="w" fact="0.0121"/>
          <dgm:constr type="h" for="ch" forName="image_accent_7" refType="h" fact="0.025"/>
          <dgm:constr type="l" for="ch" forName="text_7" refType="w" fact="0.1634"/>
          <dgm:constr type="t" for="ch" forName="text_7" refType="h" fact="0.4529"/>
          <dgm:constr type="w" for="ch" forName="text_7" refType="w" fact="0.1033"/>
          <dgm:constr type="h" for="ch" forName="text_7" refType="h" fact="0.2141"/>
          <dgm:constr type="l" for="ch" forName="text_accent_7" refType="w" fact="0.1677"/>
          <dgm:constr type="t" for="ch" forName="text_accent_7" refType="h" fact="0.5449"/>
          <dgm:constr type="w" for="ch" forName="text_accent_7" refType="w" fact="0.0121"/>
          <dgm:constr type="h" for="ch" forName="text_accent_7" refType="h" fact="0.025"/>
          <dgm:constr type="l" for="ch" forName="image_8" refType="w" fact="0.4068"/>
          <dgm:constr type="t" for="ch" forName="image_8" refType="h" fact="0.5673"/>
          <dgm:constr type="w" for="ch" forName="image_8" refType="w" fact="0.1008"/>
          <dgm:constr type="h" for="ch" forName="image_8" refType="h" fact="0.2089"/>
          <dgm:constr type="l" for="ch" forName="image_accent_8" refType="w" fact="0.4935"/>
          <dgm:constr type="t" for="ch" forName="image_accent_8" refType="h" fact="0.6581"/>
          <dgm:constr type="w" for="ch" forName="image_accent_8" refType="w" fact="0.0121"/>
          <dgm:constr type="h" for="ch" forName="image_accent_8" refType="h" fact="0.025"/>
          <dgm:constr type="l" for="ch" forName="text_8" refType="w" fact="0.488"/>
          <dgm:constr type="t" for="ch" forName="text_8" refType="h" fact="0.4546"/>
          <dgm:constr type="w" for="ch" forName="text_8" refType="w" fact="0.1008"/>
          <dgm:constr type="h" for="ch" forName="text_8" refType="h" fact="0.2089"/>
          <dgm:constr type="l" for="ch" forName="text_accent_8" refType="w" fact="0.5118"/>
          <dgm:constr type="t" for="ch" forName="text_accent_8" refType="h" fact="0.6342"/>
          <dgm:constr type="w" for="ch" forName="text_accent_8" refType="w" fact="0.0121"/>
          <dgm:constr type="h" for="ch" forName="text_accent_8" refType="h" fact="0.025"/>
          <dgm:constr type="l" for="ch" forName="image_9" refType="w" fact="0.488"/>
          <dgm:constr type="t" for="ch" forName="image_9" refType="h" fact="0.2301"/>
          <dgm:constr type="w" for="ch" forName="image_9" refType="w" fact="0.1008"/>
          <dgm:constr type="h" for="ch" forName="image_9" refType="h" fact="0.2089"/>
          <dgm:constr type="l" for="ch" forName="image_accent_9" refType="w" fact="0.5535"/>
          <dgm:constr type="t" for="ch" forName="image_accent_9" refType="h" fact="0.2357"/>
          <dgm:constr type="w" for="ch" forName="image_accent_9" refType="w" fact="0.0121"/>
          <dgm:constr type="h" for="ch" forName="image_accent_9" refType="h" fact="0.025"/>
          <dgm:constr type="l" for="ch" forName="text_9" refType="w" fact="0.4868"/>
          <dgm:constr type="t" for="ch" forName="text_9" refType="h" fact="0.0034"/>
          <dgm:constr type="w" for="ch" forName="text_9" refType="w" fact="0.1033"/>
          <dgm:constr type="h" for="ch" forName="text_9" refType="h" fact="0.2141"/>
          <dgm:constr type="l" for="ch" forName="text_accent_9" refType="w" fact="0.5535"/>
          <dgm:constr type="t" for="ch" forName="text_accent_9" refType="h" fact="0.1855"/>
          <dgm:constr type="w" for="ch" forName="text_accent_9" refType="w" fact="0.0121"/>
          <dgm:constr type="h" for="ch" forName="text_accent_9" refType="h" fact="0.025"/>
          <dgm:constr type="l" for="ch" forName="text_10" refType="w" fact="0.245"/>
          <dgm:constr type="t" for="ch" forName="text_10" refType="h" fact="0.5673"/>
          <dgm:constr type="w" for="ch" forName="text_10" refType="w" fact="0.1008"/>
          <dgm:constr type="h" for="ch" forName="text_10" refType="h" fact="0.2089"/>
          <dgm:constr type="l" for="ch" forName="text_accent_10" refType="w" fact="0.2687"/>
          <dgm:constr type="t" for="ch" forName="text_accent_10" refType="h" fact="0.7455"/>
          <dgm:constr type="w" for="ch" forName="text_accent_10" refType="w" fact="0.0121"/>
          <dgm:constr type="h" for="ch" forName="text_accent_10" refType="h" fact="0.025"/>
          <dgm:constr type="l" for="ch" forName="image_10" refType="w" fact="0.1639"/>
          <dgm:constr type="t" for="ch" forName="image_10" refType="h" fact="0.679"/>
          <dgm:constr type="w" for="ch" forName="image_10" refType="w" fact="0.1008"/>
          <dgm:constr type="h" for="ch" forName="image_10" refType="h" fact="0.2089"/>
          <dgm:constr type="l" for="ch" forName="image_accent_10" refType="w" fact="0.2498"/>
          <dgm:constr type="t" for="ch" forName="image_accent_10" refType="h" fact="0.7701"/>
          <dgm:constr type="w" for="ch" forName="image_accent_10" refType="w" fact="0.0121"/>
          <dgm:constr type="h" for="ch" forName="image_accent_10" refType="h" fact="0.025"/>
          <dgm:constr type="l" for="ch" forName="text_11" refType="w" fact="0.4072"/>
          <dgm:constr type="t" for="ch" forName="text_11" refType="h" fact="0.7899"/>
          <dgm:constr type="w" for="ch" forName="text_11" refType="w" fact="0.1008"/>
          <dgm:constr type="h" for="ch" forName="text_11" refType="h" fact="0.2089"/>
          <dgm:constr type="l" for="ch" forName="text_accent_11" refType="w" fact="0.4094"/>
          <dgm:constr type="t" for="ch" forName="text_accent_11" refType="h" fact="0.8819"/>
          <dgm:constr type="w" for="ch" forName="text_accent_11" refType="w" fact="0.0121"/>
          <dgm:constr type="h" for="ch" forName="text_accent_11" refType="h" fact="0.025"/>
          <dgm:constr type="l" for="ch" forName="image_11" refType="w" fact="0.3249"/>
          <dgm:constr type="t" for="ch" forName="image_11" refType="h" fact="0.6767"/>
          <dgm:constr type="w" for="ch" forName="image_11" refType="w" fact="0.1033"/>
          <dgm:constr type="h" for="ch" forName="image_11" refType="h" fact="0.2141"/>
          <dgm:constr type="l" for="ch" forName="image_accent_11" refType="w" fact="0.3916"/>
          <dgm:constr type="t" for="ch" forName="image_accent_11" refType="h" fact="0.8588"/>
          <dgm:constr type="w" for="ch" forName="image_accent_11" refType="w" fact="0.0121"/>
          <dgm:constr type="h" for="ch" forName="image_accent_11" refType="h" fact="0.025"/>
          <dgm:constr type="l" for="ch" forName="image_12" refType="w" fact="0.569"/>
          <dgm:constr type="t" for="ch" forName="image_12" refType="h" fact="0.5661"/>
          <dgm:constr type="w" for="ch" forName="image_12" refType="w" fact="0.1008"/>
          <dgm:constr type="h" for="ch" forName="image_12" refType="h" fact="0.2089"/>
          <dgm:constr type="l" for="ch" forName="image_accent_12" refType="w" fact="0.5928"/>
          <dgm:constr type="t" for="ch" forName="image_accent_12" refType="h" fact="0.7442"/>
          <dgm:constr type="w" for="ch" forName="image_accent_12" refType="w" fact="0.0121"/>
          <dgm:constr type="h" for="ch" forName="image_accent_12" refType="h" fact="0.025"/>
          <dgm:constr type="l" for="ch" forName="text_12" refType="w" fact="0.488"/>
          <dgm:constr type="t" for="ch" forName="text_12" refType="h" fact="0.6777"/>
          <dgm:constr type="w" for="ch" forName="text_12" refType="w" fact="0.1008"/>
          <dgm:constr type="h" for="ch" forName="text_12" refType="h" fact="0.2089"/>
          <dgm:constr type="l" for="ch" forName="text_accent_12" refType="w" fact="0.5739"/>
          <dgm:constr type="t" for="ch" forName="text_accent_12" refType="h" fact="0.7689"/>
          <dgm:constr type="w" for="ch" forName="text_accent_12" refType="w" fact="0.0121"/>
          <dgm:constr type="h" for="ch" forName="text_accent_12" refType="h" fact="0.025"/>
          <dgm:constr type="l" for="ch" forName="text_13" refType="w" fact="0.5695"/>
          <dgm:constr type="t" for="ch" forName="text_13" refType="h" fact="0.3422"/>
          <dgm:constr type="w" for="ch" forName="text_13" refType="w" fact="0.1008"/>
          <dgm:constr type="h" for="ch" forName="text_13" refType="h" fact="0.2089"/>
          <dgm:constr type="l" for="ch" forName="text_accent_13" refType="w" fact="0.635"/>
          <dgm:constr type="t" for="ch" forName="text_accent_13" refType="h" fact="0.3479"/>
          <dgm:constr type="w" for="ch" forName="text_accent_13" refType="w" fact="0.0121"/>
          <dgm:constr type="h" for="ch" forName="text_accent_13" refType="h" fact="0.025"/>
          <dgm:constr type="l" for="ch" forName="image_13" refType="w" fact="0.5683"/>
          <dgm:constr type="t" for="ch" forName="image_13" refType="h" fact="0.1156"/>
          <dgm:constr type="w" for="ch" forName="image_13" refType="w" fact="0.1033"/>
          <dgm:constr type="h" for="ch" forName="image_13" refType="h" fact="0.2141"/>
          <dgm:constr type="l" for="ch" forName="image_accent_13" refType="w" fact="0.635"/>
          <dgm:constr type="t" for="ch" forName="image_accent_13" refType="h" fact="0.2977"/>
          <dgm:constr type="w" for="ch" forName="image_accent_13" refType="w" fact="0.0121"/>
          <dgm:constr type="h" for="ch" forName="image_accent_13" refType="h" fact="0.025"/>
          <dgm:constr type="l" for="ch" forName="text_14" refType="w" fact="0.6511"/>
          <dgm:constr type="t" for="ch" forName="text_14" refType="h" fact="0.6771"/>
          <dgm:constr type="w" for="ch" forName="text_14" refType="w" fact="0.1008"/>
          <dgm:constr type="h" for="ch" forName="text_14" refType="h" fact="0.2089"/>
          <dgm:constr type="l" for="ch" forName="text_accent_14" refType="w" fact="0.7166"/>
          <dgm:constr type="t" for="ch" forName="text_accent_14" refType="h" fact="0.6827"/>
          <dgm:constr type="w" for="ch" forName="text_accent_14" refType="w" fact="0.0121"/>
          <dgm:constr type="h" for="ch" forName="text_accent_14" refType="h" fact="0.025"/>
          <dgm:constr type="l" for="ch" forName="image_14" refType="w" fact="0.6504"/>
          <dgm:constr type="t" for="ch" forName="image_14" refType="h" fact="0.4505"/>
          <dgm:constr type="w" for="ch" forName="image_14" refType="w" fact="0.1033"/>
          <dgm:constr type="h" for="ch" forName="image_14" refType="h" fact="0.2141"/>
          <dgm:constr type="l" for="ch" forName="image_accent_14" refType="w" fact="0.7171"/>
          <dgm:constr type="t" for="ch" forName="image_accent_14" refType="h" fact="0.6326"/>
          <dgm:constr type="w" for="ch" forName="image_accent_14" refType="w" fact="0.0121"/>
          <dgm:constr type="h" for="ch" forName="image_accent_14" refType="h" fact="0.025"/>
          <dgm:constr type="l" for="ch" forName="text_15" refType="w" fact="0.6512"/>
          <dgm:constr type="t" for="ch" forName="text_15" refType="h" fact="0.2283"/>
          <dgm:constr type="w" for="ch" forName="text_15" refType="w" fact="0.1008"/>
          <dgm:constr type="h" for="ch" forName="text_15" refType="h" fact="0.2089"/>
          <dgm:constr type="l" for="ch" forName="text_accent_15" refType="w" fact="0.7167"/>
          <dgm:constr type="t" for="ch" forName="text_accent_15" refType="h" fact="0.234"/>
          <dgm:constr type="w" for="ch" forName="text_accent_15" refType="w" fact="0.0121"/>
          <dgm:constr type="h" for="ch" forName="text_accent_15" refType="h" fact="0.025"/>
          <dgm:constr type="l" for="ch" forName="image_15" refType="w" fact="0.65"/>
          <dgm:constr type="t" for="ch" forName="image_15" refType="h" fact="0.0017"/>
          <dgm:constr type="w" for="ch" forName="image_15" refType="w" fact="0.1033"/>
          <dgm:constr type="h" for="ch" forName="image_15" refType="h" fact="0.2141"/>
          <dgm:constr type="l" for="ch" forName="image_accent_15" refType="w" fact="0.7167"/>
          <dgm:constr type="t" for="ch" forName="image_accent_15" refType="h" fact="0.1838"/>
          <dgm:constr type="w" for="ch" forName="image_accent_15" refType="w" fact="0.0121"/>
          <dgm:constr type="h" for="ch" forName="image_accent_15" refType="h" fact="0.025"/>
          <dgm:constr type="l" for="ch" forName="text_16" refType="w" fact="0.7333"/>
          <dgm:constr type="t" for="ch" forName="text_16" refType="h" fact="0.789"/>
          <dgm:constr type="w" for="ch" forName="text_16" refType="w" fact="0.1008"/>
          <dgm:constr type="h" for="ch" forName="text_16" refType="h" fact="0.2089"/>
          <dgm:constr type="l" for="ch" forName="text_accent_16" refType="w" fact="0.7988"/>
          <dgm:constr type="t" for="ch" forName="text_accent_16" refType="h" fact="0.7946"/>
          <dgm:constr type="w" for="ch" forName="text_accent_16" refType="w" fact="0.0121"/>
          <dgm:constr type="h" for="ch" forName="text_accent_16" refType="h" fact="0.025"/>
          <dgm:constr type="l" for="ch" forName="image_16" refType="w" fact="0.7321"/>
          <dgm:constr type="t" for="ch" forName="image_16" refType="h" fact="0.5623"/>
          <dgm:constr type="w" for="ch" forName="image_16" refType="w" fact="0.1033"/>
          <dgm:constr type="h" for="ch" forName="image_16" refType="h" fact="0.2141"/>
          <dgm:constr type="l" for="ch" forName="image_accent_16" refType="w" fact="0.7988"/>
          <dgm:constr type="t" for="ch" forName="image_accent_16" refType="h" fact="0.7444"/>
          <dgm:constr type="w" for="ch" forName="image_accent_16" refType="w" fact="0.0121"/>
          <dgm:constr type="h" for="ch" forName="image_accent_16" refType="h" fact="0.025"/>
          <dgm:constr type="l" for="ch" forName="text_17" refType="w" fact="0.7334"/>
          <dgm:constr type="t" for="ch" forName="text_17" refType="h" fact="0.3395"/>
          <dgm:constr type="w" for="ch" forName="text_17" refType="w" fact="0.1008"/>
          <dgm:constr type="h" for="ch" forName="text_17" refType="h" fact="0.2089"/>
          <dgm:constr type="l" for="ch" forName="text_accent_17" refType="w" fact="0.7989"/>
          <dgm:constr type="t" for="ch" forName="text_accent_17" refType="h" fact="0.3452"/>
          <dgm:constr type="w" for="ch" forName="text_accent_17" refType="w" fact="0.0121"/>
          <dgm:constr type="h" for="ch" forName="text_accent_17" refType="h" fact="0.025"/>
          <dgm:constr type="l" for="ch" forName="image_17" refType="w" fact="0.7323"/>
          <dgm:constr type="t" for="ch" forName="image_17" refType="h" fact="0.1129"/>
          <dgm:constr type="w" for="ch" forName="image_17" refType="w" fact="0.1033"/>
          <dgm:constr type="h" for="ch" forName="image_17" refType="h" fact="0.2141"/>
          <dgm:constr type="l" for="ch" forName="image_accent_17" refType="w" fact="0.7989"/>
          <dgm:constr type="t" for="ch" forName="image_accent_17" refType="h" fact="0.295"/>
          <dgm:constr type="w" for="ch" forName="image_accent_17" refType="w" fact="0.0121"/>
          <dgm:constr type="h" for="ch" forName="image_accent_17" refType="h" fact="0.025"/>
          <dgm:constr type="l" for="ch" forName="image_18" refType="w" fact="0.8155"/>
          <dgm:constr type="t" for="ch" forName="image_18" refType="h" fact="0.677"/>
          <dgm:constr type="w" for="ch" forName="image_18" refType="w" fact="0.1008"/>
          <dgm:constr type="h" for="ch" forName="image_18" refType="h" fact="0.2089"/>
          <dgm:constr type="l" for="ch" forName="image_accent_18" refType="w" fact="0.881"/>
          <dgm:constr type="t" for="ch" forName="image_accent_18" refType="h" fact="0.6826"/>
          <dgm:constr type="w" for="ch" forName="image_accent_18" refType="w" fact="0.0121"/>
          <dgm:constr type="h" for="ch" forName="image_accent_18" refType="h" fact="0.025"/>
          <dgm:constr type="l" for="ch" forName="text_18" refType="w" fact="0.8143"/>
          <dgm:constr type="t" for="ch" forName="text_18" refType="h" fact="0.4504"/>
          <dgm:constr type="w" for="ch" forName="text_18" refType="w" fact="0.1033"/>
          <dgm:constr type="h" for="ch" forName="text_18" refType="h" fact="0.2141"/>
          <dgm:constr type="l" for="ch" forName="text_accent_18" refType="w" fact="0.881"/>
          <dgm:constr type="t" for="ch" forName="text_accent_18" refType="h" fact="0.6325"/>
          <dgm:constr type="w" for="ch" forName="text_accent_18" refType="w" fact="0.0121"/>
          <dgm:constr type="h" for="ch" forName="text_accent_18" refType="h" fact="0.025"/>
          <dgm:constr type="l" for="ch" forName="text_19" refType="w" fact="0.8155"/>
          <dgm:constr type="t" for="ch" forName="text_19" refType="h" fact="0.2266"/>
          <dgm:constr type="w" for="ch" forName="text_19" refType="w" fact="0.1008"/>
          <dgm:constr type="h" for="ch" forName="text_19" refType="h" fact="0.2089"/>
          <dgm:constr type="l" for="ch" forName="text_accent_19" refType="w" fact="0.881"/>
          <dgm:constr type="t" for="ch" forName="text_accent_19" refType="h" fact="0.2323"/>
          <dgm:constr type="w" for="ch" forName="text_accent_19" refType="w" fact="0.0121"/>
          <dgm:constr type="h" for="ch" forName="text_accent_19" refType="h" fact="0.025"/>
          <dgm:constr type="l" for="ch" forName="image_19" refType="w" fact="0.8143"/>
          <dgm:constr type="t" for="ch" forName="image_19" refType="h" fact="0"/>
          <dgm:constr type="w" for="ch" forName="image_19" refType="w" fact="0.1033"/>
          <dgm:constr type="h" for="ch" forName="image_19" refType="h" fact="0.2141"/>
          <dgm:constr type="l" for="ch" forName="image_accent_19" refType="w" fact="0.881"/>
          <dgm:constr type="t" for="ch" forName="image_accent_19" refType="h" fact="0.1821"/>
          <dgm:constr type="w" for="ch" forName="image_accent_19" refType="w" fact="0.0121"/>
          <dgm:constr type="h" for="ch" forName="image_accent_19" refType="h" fact="0.025"/>
          <dgm:constr type="l" for="ch" forName="image_20" refType="w" fact="0.0822"/>
          <dgm:constr type="t" for="ch" forName="image_20" refType="h" fact="0.7911"/>
          <dgm:constr type="w" for="ch" forName="image_20" refType="w" fact="0.1008"/>
          <dgm:constr type="h" for="ch" forName="image_20" refType="h" fact="0.2089"/>
          <dgm:constr type="l" for="ch" forName="image_accent_20" refType="w" fact="0.0845"/>
          <dgm:constr type="t" for="ch" forName="image_accent_20" refType="h" fact="0.883"/>
          <dgm:constr type="w" for="ch" forName="image_accent_20" refType="w" fact="0.0121"/>
          <dgm:constr type="h" for="ch" forName="image_accent_20" refType="h" fact="0.025"/>
          <dgm:constr type="l" for="ch" forName="text_20" refType="w" fact="0"/>
          <dgm:constr type="t" for="ch" forName="text_20" refType="h" fact="0.6779"/>
          <dgm:constr type="w" for="ch" forName="text_20" refType="w" fact="0.1033"/>
          <dgm:constr type="h" for="ch" forName="text_20" refType="h" fact="0.2141"/>
          <dgm:constr type="l" for="ch" forName="text_accent_20" refType="w" fact="0.0667"/>
          <dgm:constr type="t" for="ch" forName="text_accent_20" refType="h" fact="0.86"/>
          <dgm:constr type="w" for="ch" forName="text_accent_20" refType="w" fact="0.0121"/>
          <dgm:constr type="h" for="ch" forName="text_accent_20" refType="h" fact="0.025"/>
          <dgm:constr type="l" for="ch" forName="image_21" refType="w" fact="0.8979"/>
          <dgm:constr type="t" for="ch" forName="image_21" refType="h" fact="0.3403"/>
          <dgm:constr type="w" for="ch" forName="image_21" refType="w" fact="0.1008"/>
          <dgm:constr type="h" for="ch" forName="image_21" refType="h" fact="0.2089"/>
          <dgm:constr type="l" for="ch" forName="image_accent_21" refType="w" fact="0.9633"/>
          <dgm:constr type="t" for="ch" forName="image_accent_21" refType="h" fact="0.346"/>
          <dgm:constr type="w" for="ch" forName="image_accent_21" refType="w" fact="0.0121"/>
          <dgm:constr type="h" for="ch" forName="image_accent_21" refType="h" fact="0.025"/>
          <dgm:constr type="l" for="ch" forName="text_21" refType="w" fact="0.8967"/>
          <dgm:constr type="t" for="ch" forName="text_21" refType="h" fact="0.1137"/>
          <dgm:constr type="w" for="ch" forName="text_21" refType="w" fact="0.1033"/>
          <dgm:constr type="h" for="ch" forName="text_21" refType="h" fact="0.2141"/>
          <dgm:constr type="l" for="ch" forName="text_accent_21" refType="w" fact="0.9634"/>
          <dgm:constr type="t" for="ch" forName="text_accent_21" refType="h" fact="0.2958"/>
          <dgm:constr type="w" for="ch" forName="text_accent_21" refType="w" fact="0.0121"/>
          <dgm:constr type="h" for="ch" forName="text_accent_21" refType="h" fact="0.025"/>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889"/>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889"/>
                <dgm:adj idx="2" val="1.1547"/>
              </dgm:adjLst>
            </dgm:shape>
            <dgm:presOf/>
          </dgm:layoutNode>
        </dgm:forEach>
        <dgm:forEach name="imageRepeat" axis="self">
          <dgm:layoutNode name="imageRepeatNode" styleLbl="dkBgShp">
            <dgm:alg type="sp"/>
            <dgm:shape xmlns:r="http://schemas.openxmlformats.org/officeDocument/2006/relationships" type="hexagon" r:blip="" blipPhldr="1">
              <dgm:adjLst>
                <dgm:adj idx="1" val="0.2889"/>
                <dgm:adj idx="2" val="1.1547"/>
              </dgm:adjLst>
            </dgm:shape>
            <dgm:presOf axis="self"/>
          </dgm:layoutNode>
        </dgm:forEach>
      </dgm:forEach>
    </dgm:forEach>
    <dgm:forEach name="Name23" axis="ch" ptType="node" cnt="1">
      <dgm:layoutNode name="text_1">
        <dgm:alg type="sp"/>
        <dgm:shape xmlns:r="http://schemas.openxmlformats.org/officeDocument/2006/relationships" r:blip="">
          <dgm:adjLst/>
        </dgm:shape>
        <dgm:presOf/>
        <dgm:constrLst/>
        <dgm:forEach name="Name24" ref="textRepeat"/>
      </dgm:layoutNode>
      <dgm:layoutNode name="text_accent_1">
        <dgm:alg type="sp"/>
        <dgm:shape xmlns:r="http://schemas.openxmlformats.org/officeDocument/2006/relationships" r:blip="">
          <dgm:adjLst/>
        </dgm:shape>
        <dgm:presOf/>
        <dgm:constrLst/>
        <dgm:forEach name="Name25" ref="accentRepeat"/>
      </dgm:layoutNode>
    </dgm:forEach>
    <dgm:forEach name="Name26" axis="ch" ptType="sibTrans" hideLastTrans="0" cnt="1">
      <dgm:layoutNode name="image_1">
        <dgm:alg type="sp"/>
        <dgm:shape xmlns:r="http://schemas.openxmlformats.org/officeDocument/2006/relationships" r:blip="">
          <dgm:adjLst/>
        </dgm:shape>
        <dgm:presOf/>
        <dgm:constrLst/>
        <dgm:forEach name="Name27" ref="imageRepeat"/>
      </dgm:layoutNode>
      <dgm:layoutNode name="image_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dgm:alg type="sp"/>
        <dgm:shape xmlns:r="http://schemas.openxmlformats.org/officeDocument/2006/relationships" r:blip="">
          <dgm:adjLst/>
        </dgm:shape>
        <dgm:presOf/>
        <dgm:constrLst/>
        <dgm:forEach name="Name30" ref="textRepeat"/>
      </dgm:layoutNode>
      <dgm:layoutNode name="text_accent_2">
        <dgm:alg type="sp"/>
        <dgm:shape xmlns:r="http://schemas.openxmlformats.org/officeDocument/2006/relationships" r:blip="">
          <dgm:adjLst/>
        </dgm:shape>
        <dgm:presOf/>
        <dgm:constrLst/>
        <dgm:forEach name="Name31" ref="accentRepeat"/>
      </dgm:layoutNode>
    </dgm:forEach>
    <dgm:forEach name="Name32" axis="ch" ptType="sibTrans" hideLastTrans="0" st="2" cnt="1">
      <dgm:layoutNode name="image_2">
        <dgm:alg type="sp"/>
        <dgm:shape xmlns:r="http://schemas.openxmlformats.org/officeDocument/2006/relationships" r:blip="">
          <dgm:adjLst/>
        </dgm:shape>
        <dgm:presOf/>
        <dgm:constrLst/>
        <dgm:forEach name="Name33" ref="imageRepeat"/>
      </dgm:layoutNode>
      <dgm:layoutNode name="image_accent_2">
        <dgm:alg type="sp"/>
        <dgm:shape xmlns:r="http://schemas.openxmlformats.org/officeDocument/2006/relationships" r:blip="">
          <dgm:adjLst/>
        </dgm:shape>
        <dgm:presOf/>
        <dgm:constrLst/>
        <dgm:forEach name="Name34" ref="accentRepeat"/>
      </dgm:layoutNode>
    </dgm:forEach>
    <dgm:forEach name="Name35" axis="ch" ptType="node" st="3" cnt="1">
      <dgm:layoutNode name="text_3">
        <dgm:alg type="sp"/>
        <dgm:shape xmlns:r="http://schemas.openxmlformats.org/officeDocument/2006/relationships" r:blip="">
          <dgm:adjLst/>
        </dgm:shape>
        <dgm:presOf/>
        <dgm:constrLst/>
        <dgm:forEach name="Name36" ref="textRepeat"/>
      </dgm:layoutNode>
      <dgm:layoutNode name="text_accent_3">
        <dgm:alg type="sp"/>
        <dgm:shape xmlns:r="http://schemas.openxmlformats.org/officeDocument/2006/relationships" r:blip="">
          <dgm:adjLst/>
        </dgm:shape>
        <dgm:presOf/>
        <dgm:constrLst/>
        <dgm:forEach name="Name37" ref="accentRepeat"/>
      </dgm:layoutNode>
    </dgm:forEach>
    <dgm:forEach name="Name38" axis="ch" ptType="sibTrans" hideLastTrans="0" st="3" cnt="1">
      <dgm:layoutNode name="image_3">
        <dgm:alg type="sp"/>
        <dgm:shape xmlns:r="http://schemas.openxmlformats.org/officeDocument/2006/relationships" r:blip="">
          <dgm:adjLst/>
        </dgm:shape>
        <dgm:presOf/>
        <dgm:constrLst/>
        <dgm:forEach name="Name39" ref="imageRepeat"/>
      </dgm:layoutNode>
      <dgm:layoutNode name="image_accent_3">
        <dgm:alg type="sp"/>
        <dgm:shape xmlns:r="http://schemas.openxmlformats.org/officeDocument/2006/relationships" r:blip="">
          <dgm:adjLst/>
        </dgm:shape>
        <dgm:presOf/>
        <dgm:constrLst/>
        <dgm:forEach name="Name40" ref="accentRepeat"/>
      </dgm:layoutNode>
    </dgm:forEach>
    <dgm:forEach name="Name41" axis="ch" ptType="node" st="4" cnt="1">
      <dgm:layoutNode name="text_4">
        <dgm:alg type="sp"/>
        <dgm:shape xmlns:r="http://schemas.openxmlformats.org/officeDocument/2006/relationships" r:blip="">
          <dgm:adjLst/>
        </dgm:shape>
        <dgm:presOf/>
        <dgm:constrLst/>
        <dgm:forEach name="Name42" ref="textRepeat"/>
      </dgm:layoutNode>
      <dgm:layoutNode name="text_accent_4">
        <dgm:alg type="sp"/>
        <dgm:shape xmlns:r="http://schemas.openxmlformats.org/officeDocument/2006/relationships" r:blip="">
          <dgm:adjLst/>
        </dgm:shape>
        <dgm:presOf/>
        <dgm:constrLst/>
        <dgm:forEach name="Name43" ref="accentRepeat"/>
      </dgm:layoutNode>
    </dgm:forEach>
    <dgm:forEach name="Name44" axis="ch" ptType="sibTrans" hideLastTrans="0" st="4" cnt="1">
      <dgm:layoutNode name="image_4">
        <dgm:alg type="sp"/>
        <dgm:shape xmlns:r="http://schemas.openxmlformats.org/officeDocument/2006/relationships" r:blip="">
          <dgm:adjLst/>
        </dgm:shape>
        <dgm:presOf/>
        <dgm:constrLst/>
        <dgm:forEach name="Name45" ref="imageRepeat"/>
      </dgm:layoutNode>
      <dgm:layoutNode name="image_accent_4">
        <dgm:alg type="sp"/>
        <dgm:shape xmlns:r="http://schemas.openxmlformats.org/officeDocument/2006/relationships" r:blip="">
          <dgm:adjLst/>
        </dgm:shape>
        <dgm:presOf/>
        <dgm:constrLst/>
        <dgm:forEach name="Name46" ref="accentRepeat"/>
      </dgm:layoutNode>
    </dgm:forEach>
    <dgm:forEach name="Name47" axis="ch" ptType="node" st="5" cnt="1">
      <dgm:layoutNode name="text_5">
        <dgm:alg type="sp"/>
        <dgm:shape xmlns:r="http://schemas.openxmlformats.org/officeDocument/2006/relationships" r:blip="">
          <dgm:adjLst/>
        </dgm:shape>
        <dgm:presOf/>
        <dgm:constrLst/>
        <dgm:forEach name="Name48" ref="textRepeat"/>
      </dgm:layoutNode>
      <dgm:layoutNode name="text_accent_5">
        <dgm:alg type="sp"/>
        <dgm:shape xmlns:r="http://schemas.openxmlformats.org/officeDocument/2006/relationships" r:blip="">
          <dgm:adjLst/>
        </dgm:shape>
        <dgm:presOf/>
        <dgm:constrLst/>
        <dgm:forEach name="Name49" ref="accentRepeat"/>
      </dgm:layoutNode>
    </dgm:forEach>
    <dgm:forEach name="Name50" axis="ch" ptType="sibTrans" hideLastTrans="0" st="5" cnt="1">
      <dgm:layoutNode name="image_5">
        <dgm:alg type="sp"/>
        <dgm:shape xmlns:r="http://schemas.openxmlformats.org/officeDocument/2006/relationships" r:blip="">
          <dgm:adjLst/>
        </dgm:shape>
        <dgm:presOf/>
        <dgm:constrLst/>
        <dgm:forEach name="Name51" ref="imageRepeat"/>
      </dgm:layoutNode>
      <dgm:layoutNode name="image_accent_5">
        <dgm:alg type="sp"/>
        <dgm:shape xmlns:r="http://schemas.openxmlformats.org/officeDocument/2006/relationships" r:blip="">
          <dgm:adjLst/>
        </dgm:shape>
        <dgm:presOf/>
        <dgm:constrLst/>
        <dgm:forEach name="Name52" ref="accentRepeat"/>
      </dgm:layoutNode>
    </dgm:forEach>
    <dgm:forEach name="Name53" axis="ch" ptType="node" st="6" cnt="1">
      <dgm:layoutNode name="text_6">
        <dgm:alg type="sp"/>
        <dgm:shape xmlns:r="http://schemas.openxmlformats.org/officeDocument/2006/relationships" r:blip="">
          <dgm:adjLst/>
        </dgm:shape>
        <dgm:presOf/>
        <dgm:constrLst/>
        <dgm:forEach name="Name54" ref="textRepeat"/>
      </dgm:layoutNode>
      <dgm:layoutNode name="text_accent_6">
        <dgm:alg type="sp"/>
        <dgm:shape xmlns:r="http://schemas.openxmlformats.org/officeDocument/2006/relationships" r:blip="">
          <dgm:adjLst/>
        </dgm:shape>
        <dgm:presOf/>
        <dgm:constrLst/>
        <dgm:forEach name="Name55" ref="accentRepeat"/>
      </dgm:layoutNode>
    </dgm:forEach>
    <dgm:forEach name="Name56" axis="ch" ptType="sibTrans" hideLastTrans="0" st="6" cnt="1">
      <dgm:layoutNode name="image_6">
        <dgm:alg type="sp"/>
        <dgm:shape xmlns:r="http://schemas.openxmlformats.org/officeDocument/2006/relationships" r:blip="">
          <dgm:adjLst/>
        </dgm:shape>
        <dgm:presOf/>
        <dgm:constrLst/>
        <dgm:forEach name="Name57" ref="imageRepeat"/>
      </dgm:layoutNode>
      <dgm:layoutNode name="image_accent_6">
        <dgm:alg type="sp"/>
        <dgm:shape xmlns:r="http://schemas.openxmlformats.org/officeDocument/2006/relationships" r:blip="">
          <dgm:adjLst/>
        </dgm:shape>
        <dgm:presOf/>
        <dgm:constrLst/>
        <dgm:forEach name="Name58" ref="accentRepeat"/>
      </dgm:layoutNode>
    </dgm:forEach>
    <dgm:forEach name="Name59" axis="ch" ptType="node" st="7" cnt="1">
      <dgm:layoutNode name="text_7">
        <dgm:alg type="sp"/>
        <dgm:shape xmlns:r="http://schemas.openxmlformats.org/officeDocument/2006/relationships" r:blip="">
          <dgm:adjLst/>
        </dgm:shape>
        <dgm:presOf/>
        <dgm:constrLst/>
        <dgm:forEach name="Name60" ref="textRepeat"/>
      </dgm:layoutNode>
      <dgm:layoutNode name="text_accent_7">
        <dgm:alg type="sp"/>
        <dgm:shape xmlns:r="http://schemas.openxmlformats.org/officeDocument/2006/relationships" r:blip="">
          <dgm:adjLst/>
        </dgm:shape>
        <dgm:presOf/>
        <dgm:constrLst/>
        <dgm:forEach name="Name61" ref="accentRepeat"/>
      </dgm:layoutNode>
    </dgm:forEach>
    <dgm:forEach name="Name62" axis="ch" ptType="sibTrans" hideLastTrans="0" st="7" cnt="1">
      <dgm:layoutNode name="image_7">
        <dgm:alg type="sp"/>
        <dgm:shape xmlns:r="http://schemas.openxmlformats.org/officeDocument/2006/relationships" r:blip="">
          <dgm:adjLst/>
        </dgm:shape>
        <dgm:presOf/>
        <dgm:constrLst/>
        <dgm:forEach name="Name63" ref="imageRepeat"/>
      </dgm:layoutNode>
      <dgm:layoutNode name="image_accent_7">
        <dgm:alg type="sp"/>
        <dgm:shape xmlns:r="http://schemas.openxmlformats.org/officeDocument/2006/relationships" r:blip="">
          <dgm:adjLst/>
        </dgm:shape>
        <dgm:presOf/>
        <dgm:constrLst/>
        <dgm:forEach name="Name64" ref="accentRepeat"/>
      </dgm:layoutNode>
    </dgm:forEach>
    <dgm:forEach name="Name65" axis="ch" ptType="node" st="8" cnt="1">
      <dgm:layoutNode name="text_8">
        <dgm:alg type="sp"/>
        <dgm:shape xmlns:r="http://schemas.openxmlformats.org/officeDocument/2006/relationships" r:blip="">
          <dgm:adjLst/>
        </dgm:shape>
        <dgm:presOf/>
        <dgm:constrLst/>
        <dgm:forEach name="Name66" ref="textRepeat"/>
      </dgm:layoutNode>
      <dgm:layoutNode name="text_accent_8">
        <dgm:alg type="sp"/>
        <dgm:shape xmlns:r="http://schemas.openxmlformats.org/officeDocument/2006/relationships" r:blip="">
          <dgm:adjLst/>
        </dgm:shape>
        <dgm:presOf/>
        <dgm:constrLst/>
        <dgm:forEach name="Name67" ref="accentRepeat"/>
      </dgm:layoutNode>
    </dgm:forEach>
    <dgm:forEach name="Name68" axis="ch" ptType="sibTrans" hideLastTrans="0" st="8" cnt="1">
      <dgm:layoutNode name="image_8">
        <dgm:alg type="sp"/>
        <dgm:shape xmlns:r="http://schemas.openxmlformats.org/officeDocument/2006/relationships" r:blip="">
          <dgm:adjLst/>
        </dgm:shape>
        <dgm:presOf/>
        <dgm:constrLst/>
        <dgm:forEach name="Name69" ref="imageRepeat"/>
      </dgm:layoutNode>
      <dgm:layoutNode name="image_accent_8">
        <dgm:alg type="sp"/>
        <dgm:shape xmlns:r="http://schemas.openxmlformats.org/officeDocument/2006/relationships" r:blip="">
          <dgm:adjLst/>
        </dgm:shape>
        <dgm:presOf/>
        <dgm:constrLst/>
        <dgm:forEach name="Name70" ref="accentRepeat"/>
      </dgm:layoutNode>
    </dgm:forEach>
    <dgm:forEach name="Name71" axis="ch" ptType="node" st="9" cnt="1">
      <dgm:layoutNode name="text_9">
        <dgm:alg type="sp"/>
        <dgm:shape xmlns:r="http://schemas.openxmlformats.org/officeDocument/2006/relationships" r:blip="">
          <dgm:adjLst/>
        </dgm:shape>
        <dgm:presOf/>
        <dgm:constrLst/>
        <dgm:forEach name="Name72" ref="textRepeat"/>
      </dgm:layoutNode>
      <dgm:layoutNode name="text_accent_9">
        <dgm:alg type="sp"/>
        <dgm:shape xmlns:r="http://schemas.openxmlformats.org/officeDocument/2006/relationships" r:blip="">
          <dgm:adjLst/>
        </dgm:shape>
        <dgm:presOf/>
        <dgm:constrLst/>
        <dgm:forEach name="Name73" ref="accentRepeat"/>
      </dgm:layoutNode>
    </dgm:forEach>
    <dgm:forEach name="Name74" axis="ch" ptType="sibTrans" hideLastTrans="0" st="9" cnt="1">
      <dgm:layoutNode name="image_9">
        <dgm:alg type="sp"/>
        <dgm:shape xmlns:r="http://schemas.openxmlformats.org/officeDocument/2006/relationships" r:blip="">
          <dgm:adjLst/>
        </dgm:shape>
        <dgm:presOf/>
        <dgm:constrLst/>
        <dgm:forEach name="Name75" ref="imageRepeat"/>
      </dgm:layoutNode>
      <dgm:layoutNode name="image_accent_9">
        <dgm:alg type="sp"/>
        <dgm:shape xmlns:r="http://schemas.openxmlformats.org/officeDocument/2006/relationships" r:blip="">
          <dgm:adjLst/>
        </dgm:shape>
        <dgm:presOf/>
        <dgm:constrLst/>
        <dgm:forEach name="Name76" ref="accentRepeat"/>
      </dgm:layoutNode>
    </dgm:forEach>
    <dgm:forEach name="Name77" axis="ch" ptType="node" st="10" cnt="1">
      <dgm:layoutNode name="text_10">
        <dgm:alg type="sp"/>
        <dgm:shape xmlns:r="http://schemas.openxmlformats.org/officeDocument/2006/relationships" r:blip="">
          <dgm:adjLst/>
        </dgm:shape>
        <dgm:presOf/>
        <dgm:constrLst/>
        <dgm:forEach name="Name78" ref="textRepeat"/>
      </dgm:layoutNode>
      <dgm:layoutNode name="text_accent_10">
        <dgm:alg type="sp"/>
        <dgm:shape xmlns:r="http://schemas.openxmlformats.org/officeDocument/2006/relationships" r:blip="">
          <dgm:adjLst/>
        </dgm:shape>
        <dgm:presOf/>
        <dgm:constrLst/>
        <dgm:forEach name="Name79" ref="accentRepeat"/>
      </dgm:layoutNode>
    </dgm:forEach>
    <dgm:forEach name="Name80" axis="ch" ptType="sibTrans" hideLastTrans="0" st="10" cnt="1">
      <dgm:layoutNode name="image_10">
        <dgm:alg type="sp"/>
        <dgm:shape xmlns:r="http://schemas.openxmlformats.org/officeDocument/2006/relationships" r:blip="">
          <dgm:adjLst/>
        </dgm:shape>
        <dgm:presOf/>
        <dgm:constrLst/>
        <dgm:forEach name="Name81" ref="imageRepeat"/>
      </dgm:layoutNode>
      <dgm:layoutNode name="image_accent_10">
        <dgm:alg type="sp"/>
        <dgm:shape xmlns:r="http://schemas.openxmlformats.org/officeDocument/2006/relationships" r:blip="">
          <dgm:adjLst/>
        </dgm:shape>
        <dgm:presOf/>
        <dgm:constrLst/>
        <dgm:forEach name="Name82" ref="accentRepeat"/>
      </dgm:layoutNode>
    </dgm:forEach>
    <dgm:forEach name="Name83" axis="ch" ptType="node" st="11" cnt="1">
      <dgm:layoutNode name="text_11">
        <dgm:alg type="sp"/>
        <dgm:shape xmlns:r="http://schemas.openxmlformats.org/officeDocument/2006/relationships" r:blip="">
          <dgm:adjLst/>
        </dgm:shape>
        <dgm:presOf/>
        <dgm:constrLst/>
        <dgm:forEach name="Name84" ref="textRepeat"/>
      </dgm:layoutNode>
      <dgm:layoutNode name="text_accent_11">
        <dgm:alg type="sp"/>
        <dgm:shape xmlns:r="http://schemas.openxmlformats.org/officeDocument/2006/relationships" r:blip="">
          <dgm:adjLst/>
        </dgm:shape>
        <dgm:presOf/>
        <dgm:constrLst/>
        <dgm:forEach name="Name85" ref="accentRepeat"/>
      </dgm:layoutNode>
    </dgm:forEach>
    <dgm:forEach name="Name86" axis="ch" ptType="sibTrans" hideLastTrans="0" st="11" cnt="1">
      <dgm:layoutNode name="image_11">
        <dgm:alg type="sp"/>
        <dgm:shape xmlns:r="http://schemas.openxmlformats.org/officeDocument/2006/relationships" r:blip="">
          <dgm:adjLst/>
        </dgm:shape>
        <dgm:presOf/>
        <dgm:constrLst/>
        <dgm:forEach name="Name87" ref="imageRepeat"/>
      </dgm:layoutNode>
      <dgm:layoutNode name="image_accent_11">
        <dgm:alg type="sp"/>
        <dgm:shape xmlns:r="http://schemas.openxmlformats.org/officeDocument/2006/relationships" r:blip="">
          <dgm:adjLst/>
        </dgm:shape>
        <dgm:presOf/>
        <dgm:constrLst/>
        <dgm:forEach name="Name88" ref="accentRepeat"/>
      </dgm:layoutNode>
    </dgm:forEach>
    <dgm:forEach name="Name89" axis="ch" ptType="node" st="12" cnt="1">
      <dgm:layoutNode name="text_12">
        <dgm:alg type="sp"/>
        <dgm:shape xmlns:r="http://schemas.openxmlformats.org/officeDocument/2006/relationships" r:blip="">
          <dgm:adjLst/>
        </dgm:shape>
        <dgm:presOf/>
        <dgm:constrLst/>
        <dgm:forEach name="Name90" ref="textRepeat"/>
      </dgm:layoutNode>
      <dgm:layoutNode name="text_accent_12">
        <dgm:alg type="sp"/>
        <dgm:shape xmlns:r="http://schemas.openxmlformats.org/officeDocument/2006/relationships" r:blip="">
          <dgm:adjLst/>
        </dgm:shape>
        <dgm:presOf/>
        <dgm:constrLst/>
        <dgm:forEach name="Name91" ref="accentRepeat"/>
      </dgm:layoutNode>
    </dgm:forEach>
    <dgm:forEach name="Name92" axis="ch" ptType="sibTrans" hideLastTrans="0" st="12" cnt="1">
      <dgm:layoutNode name="image_12">
        <dgm:alg type="sp"/>
        <dgm:shape xmlns:r="http://schemas.openxmlformats.org/officeDocument/2006/relationships" r:blip="">
          <dgm:adjLst/>
        </dgm:shape>
        <dgm:presOf/>
        <dgm:constrLst/>
        <dgm:forEach name="Name93" ref="imageRepeat"/>
      </dgm:layoutNode>
      <dgm:layoutNode name="image_accent_12">
        <dgm:alg type="sp"/>
        <dgm:shape xmlns:r="http://schemas.openxmlformats.org/officeDocument/2006/relationships" r:blip="">
          <dgm:adjLst/>
        </dgm:shape>
        <dgm:presOf/>
        <dgm:constrLst/>
        <dgm:forEach name="Name94" ref="accentRepeat"/>
      </dgm:layoutNode>
    </dgm:forEach>
    <dgm:forEach name="Name95" axis="ch" ptType="node" st="13" cnt="1">
      <dgm:layoutNode name="text_13">
        <dgm:alg type="sp"/>
        <dgm:shape xmlns:r="http://schemas.openxmlformats.org/officeDocument/2006/relationships" r:blip="">
          <dgm:adjLst/>
        </dgm:shape>
        <dgm:presOf/>
        <dgm:constrLst/>
        <dgm:forEach name="Name96" ref="textRepeat"/>
      </dgm:layoutNode>
      <dgm:layoutNode name="text_accent_13">
        <dgm:alg type="sp"/>
        <dgm:shape xmlns:r="http://schemas.openxmlformats.org/officeDocument/2006/relationships" r:blip="">
          <dgm:adjLst/>
        </dgm:shape>
        <dgm:presOf/>
        <dgm:constrLst/>
        <dgm:forEach name="Name97" ref="accentRepeat"/>
      </dgm:layoutNode>
    </dgm:forEach>
    <dgm:forEach name="Name98" axis="ch" ptType="sibTrans" hideLastTrans="0" st="13" cnt="1">
      <dgm:layoutNode name="image_13">
        <dgm:alg type="sp"/>
        <dgm:shape xmlns:r="http://schemas.openxmlformats.org/officeDocument/2006/relationships" r:blip="">
          <dgm:adjLst/>
        </dgm:shape>
        <dgm:presOf/>
        <dgm:constrLst/>
        <dgm:forEach name="Name99" ref="imageRepeat"/>
      </dgm:layoutNode>
      <dgm:layoutNode name="image_accent_13">
        <dgm:alg type="sp"/>
        <dgm:shape xmlns:r="http://schemas.openxmlformats.org/officeDocument/2006/relationships" r:blip="">
          <dgm:adjLst/>
        </dgm:shape>
        <dgm:presOf/>
        <dgm:constrLst/>
        <dgm:forEach name="Name100" ref="accentRepeat"/>
      </dgm:layoutNode>
    </dgm:forEach>
    <dgm:forEach name="Name101" axis="ch" ptType="node" st="14" cnt="1">
      <dgm:layoutNode name="text_14">
        <dgm:alg type="sp"/>
        <dgm:shape xmlns:r="http://schemas.openxmlformats.org/officeDocument/2006/relationships" r:blip="">
          <dgm:adjLst/>
        </dgm:shape>
        <dgm:presOf/>
        <dgm:constrLst/>
        <dgm:forEach name="Name102" ref="textRepeat"/>
      </dgm:layoutNode>
      <dgm:layoutNode name="text_accent_14">
        <dgm:alg type="sp"/>
        <dgm:shape xmlns:r="http://schemas.openxmlformats.org/officeDocument/2006/relationships" r:blip="">
          <dgm:adjLst/>
        </dgm:shape>
        <dgm:presOf/>
        <dgm:constrLst/>
        <dgm:forEach name="Name103" ref="accentRepeat"/>
      </dgm:layoutNode>
    </dgm:forEach>
    <dgm:forEach name="Name104" axis="ch" ptType="sibTrans" hideLastTrans="0" st="14" cnt="1">
      <dgm:layoutNode name="image_14">
        <dgm:alg type="sp"/>
        <dgm:shape xmlns:r="http://schemas.openxmlformats.org/officeDocument/2006/relationships" r:blip="">
          <dgm:adjLst/>
        </dgm:shape>
        <dgm:presOf/>
        <dgm:constrLst/>
        <dgm:forEach name="Name105" ref="imageRepeat"/>
      </dgm:layoutNode>
      <dgm:layoutNode name="image_accent_14">
        <dgm:alg type="sp"/>
        <dgm:shape xmlns:r="http://schemas.openxmlformats.org/officeDocument/2006/relationships" r:blip="">
          <dgm:adjLst/>
        </dgm:shape>
        <dgm:presOf/>
        <dgm:constrLst/>
        <dgm:forEach name="Name106" ref="accentRepeat"/>
      </dgm:layoutNode>
    </dgm:forEach>
    <dgm:forEach name="Name107" axis="ch" ptType="node" st="15" cnt="1">
      <dgm:layoutNode name="text_15">
        <dgm:alg type="sp"/>
        <dgm:shape xmlns:r="http://schemas.openxmlformats.org/officeDocument/2006/relationships" r:blip="">
          <dgm:adjLst/>
        </dgm:shape>
        <dgm:presOf/>
        <dgm:constrLst/>
        <dgm:forEach name="Name108" ref="textRepeat"/>
      </dgm:layoutNode>
      <dgm:layoutNode name="text_accent_15">
        <dgm:alg type="sp"/>
        <dgm:shape xmlns:r="http://schemas.openxmlformats.org/officeDocument/2006/relationships" r:blip="">
          <dgm:adjLst/>
        </dgm:shape>
        <dgm:presOf/>
        <dgm:constrLst/>
        <dgm:forEach name="Name109" ref="accentRepeat"/>
      </dgm:layoutNode>
    </dgm:forEach>
    <dgm:forEach name="Name110" axis="ch" ptType="sibTrans" hideLastTrans="0" st="15" cnt="1">
      <dgm:layoutNode name="image_15">
        <dgm:alg type="sp"/>
        <dgm:shape xmlns:r="http://schemas.openxmlformats.org/officeDocument/2006/relationships" r:blip="">
          <dgm:adjLst/>
        </dgm:shape>
        <dgm:presOf/>
        <dgm:constrLst/>
        <dgm:forEach name="Name111" ref="imageRepeat"/>
      </dgm:layoutNode>
      <dgm:layoutNode name="image_accent_15">
        <dgm:alg type="sp"/>
        <dgm:shape xmlns:r="http://schemas.openxmlformats.org/officeDocument/2006/relationships" r:blip="">
          <dgm:adjLst/>
        </dgm:shape>
        <dgm:presOf/>
        <dgm:constrLst/>
        <dgm:forEach name="Name112" ref="accentRepeat"/>
      </dgm:layoutNode>
    </dgm:forEach>
    <dgm:forEach name="Name113" axis="ch" ptType="node" st="16" cnt="1">
      <dgm:layoutNode name="text_16">
        <dgm:alg type="sp"/>
        <dgm:shape xmlns:r="http://schemas.openxmlformats.org/officeDocument/2006/relationships" r:blip="">
          <dgm:adjLst/>
        </dgm:shape>
        <dgm:presOf/>
        <dgm:constrLst/>
        <dgm:forEach name="Name114" ref="textRepeat"/>
      </dgm:layoutNode>
      <dgm:layoutNode name="text_accent_16">
        <dgm:alg type="sp"/>
        <dgm:shape xmlns:r="http://schemas.openxmlformats.org/officeDocument/2006/relationships" r:blip="">
          <dgm:adjLst/>
        </dgm:shape>
        <dgm:presOf/>
        <dgm:constrLst/>
        <dgm:forEach name="Name115" ref="accentRepeat"/>
      </dgm:layoutNode>
    </dgm:forEach>
    <dgm:forEach name="Name116" axis="ch" ptType="sibTrans" hideLastTrans="0" st="16" cnt="1">
      <dgm:layoutNode name="image_16">
        <dgm:alg type="sp"/>
        <dgm:shape xmlns:r="http://schemas.openxmlformats.org/officeDocument/2006/relationships" r:blip="">
          <dgm:adjLst/>
        </dgm:shape>
        <dgm:presOf/>
        <dgm:constrLst/>
        <dgm:forEach name="Name117" ref="imageRepeat"/>
      </dgm:layoutNode>
      <dgm:layoutNode name="image_accent_16">
        <dgm:alg type="sp"/>
        <dgm:shape xmlns:r="http://schemas.openxmlformats.org/officeDocument/2006/relationships" r:blip="">
          <dgm:adjLst/>
        </dgm:shape>
        <dgm:presOf/>
        <dgm:constrLst/>
        <dgm:forEach name="Name118" ref="accentRepeat"/>
      </dgm:layoutNode>
    </dgm:forEach>
    <dgm:forEach name="Name119" axis="ch" ptType="node" st="17" cnt="1">
      <dgm:layoutNode name="text_17">
        <dgm:alg type="sp"/>
        <dgm:shape xmlns:r="http://schemas.openxmlformats.org/officeDocument/2006/relationships" r:blip="">
          <dgm:adjLst/>
        </dgm:shape>
        <dgm:presOf/>
        <dgm:constrLst/>
        <dgm:forEach name="Name120" ref="textRepeat"/>
      </dgm:layoutNode>
      <dgm:layoutNode name="text_accent_17">
        <dgm:alg type="sp"/>
        <dgm:shape xmlns:r="http://schemas.openxmlformats.org/officeDocument/2006/relationships" r:blip="">
          <dgm:adjLst/>
        </dgm:shape>
        <dgm:presOf/>
        <dgm:constrLst/>
        <dgm:forEach name="Name121" ref="accentRepeat"/>
      </dgm:layoutNode>
    </dgm:forEach>
    <dgm:forEach name="Name122" axis="ch" ptType="sibTrans" hideLastTrans="0" st="17" cnt="1">
      <dgm:layoutNode name="image_17">
        <dgm:alg type="sp"/>
        <dgm:shape xmlns:r="http://schemas.openxmlformats.org/officeDocument/2006/relationships" r:blip="">
          <dgm:adjLst/>
        </dgm:shape>
        <dgm:presOf/>
        <dgm:constrLst/>
        <dgm:forEach name="Name123" ref="imageRepeat"/>
      </dgm:layoutNode>
      <dgm:layoutNode name="image_accent_17">
        <dgm:alg type="sp"/>
        <dgm:shape xmlns:r="http://schemas.openxmlformats.org/officeDocument/2006/relationships" r:blip="">
          <dgm:adjLst/>
        </dgm:shape>
        <dgm:presOf/>
        <dgm:constrLst/>
        <dgm:forEach name="Name124" ref="accentRepeat"/>
      </dgm:layoutNode>
    </dgm:forEach>
    <dgm:forEach name="Name125" axis="ch" ptType="node" st="18" cnt="1">
      <dgm:layoutNode name="text_18">
        <dgm:alg type="sp"/>
        <dgm:shape xmlns:r="http://schemas.openxmlformats.org/officeDocument/2006/relationships" r:blip="">
          <dgm:adjLst/>
        </dgm:shape>
        <dgm:presOf/>
        <dgm:constrLst/>
        <dgm:forEach name="Name126" ref="textRepeat"/>
      </dgm:layoutNode>
      <dgm:layoutNode name="text_accent_18">
        <dgm:alg type="sp"/>
        <dgm:shape xmlns:r="http://schemas.openxmlformats.org/officeDocument/2006/relationships" r:blip="">
          <dgm:adjLst/>
        </dgm:shape>
        <dgm:presOf/>
        <dgm:constrLst/>
        <dgm:forEach name="Name127" ref="accentRepeat"/>
      </dgm:layoutNode>
    </dgm:forEach>
    <dgm:forEach name="Name128" axis="ch" ptType="sibTrans" hideLastTrans="0" st="18" cnt="1">
      <dgm:layoutNode name="image_18">
        <dgm:alg type="sp"/>
        <dgm:shape xmlns:r="http://schemas.openxmlformats.org/officeDocument/2006/relationships" r:blip="">
          <dgm:adjLst/>
        </dgm:shape>
        <dgm:presOf/>
        <dgm:constrLst/>
        <dgm:forEach name="Name129" ref="imageRepeat"/>
      </dgm:layoutNode>
      <dgm:layoutNode name="image_accent_18">
        <dgm:alg type="sp"/>
        <dgm:shape xmlns:r="http://schemas.openxmlformats.org/officeDocument/2006/relationships" r:blip="">
          <dgm:adjLst/>
        </dgm:shape>
        <dgm:presOf/>
        <dgm:constrLst/>
        <dgm:forEach name="Name130" ref="accentRepeat"/>
      </dgm:layoutNode>
    </dgm:forEach>
    <dgm:forEach name="Name131" axis="ch" ptType="node" st="19" cnt="1">
      <dgm:layoutNode name="text_19">
        <dgm:alg type="sp"/>
        <dgm:shape xmlns:r="http://schemas.openxmlformats.org/officeDocument/2006/relationships" r:blip="">
          <dgm:adjLst/>
        </dgm:shape>
        <dgm:presOf/>
        <dgm:constrLst/>
        <dgm:forEach name="Name132" ref="textRepeat"/>
      </dgm:layoutNode>
      <dgm:layoutNode name="text_accent_19">
        <dgm:alg type="sp"/>
        <dgm:shape xmlns:r="http://schemas.openxmlformats.org/officeDocument/2006/relationships" r:blip="">
          <dgm:adjLst/>
        </dgm:shape>
        <dgm:presOf/>
        <dgm:constrLst/>
        <dgm:forEach name="Name133" ref="accentRepeat"/>
      </dgm:layoutNode>
    </dgm:forEach>
    <dgm:forEach name="Name134" axis="ch" ptType="sibTrans" hideLastTrans="0" st="19" cnt="1">
      <dgm:layoutNode name="image_19">
        <dgm:alg type="sp"/>
        <dgm:shape xmlns:r="http://schemas.openxmlformats.org/officeDocument/2006/relationships" r:blip="">
          <dgm:adjLst/>
        </dgm:shape>
        <dgm:presOf/>
        <dgm:constrLst/>
        <dgm:forEach name="Name135" ref="imageRepeat"/>
      </dgm:layoutNode>
      <dgm:layoutNode name="image_accent_19">
        <dgm:alg type="sp"/>
        <dgm:shape xmlns:r="http://schemas.openxmlformats.org/officeDocument/2006/relationships" r:blip="">
          <dgm:adjLst/>
        </dgm:shape>
        <dgm:presOf/>
        <dgm:constrLst/>
        <dgm:forEach name="Name136" ref="accentRepeat"/>
      </dgm:layoutNode>
    </dgm:forEach>
    <dgm:forEach name="Name137" axis="ch" ptType="node" st="20" cnt="1">
      <dgm:layoutNode name="text_20">
        <dgm:alg type="sp"/>
        <dgm:shape xmlns:r="http://schemas.openxmlformats.org/officeDocument/2006/relationships" r:blip="">
          <dgm:adjLst/>
        </dgm:shape>
        <dgm:presOf/>
        <dgm:constrLst/>
        <dgm:forEach name="Name138" ref="textRepeat"/>
      </dgm:layoutNode>
      <dgm:layoutNode name="text_accent_20">
        <dgm:alg type="sp"/>
        <dgm:shape xmlns:r="http://schemas.openxmlformats.org/officeDocument/2006/relationships" r:blip="">
          <dgm:adjLst/>
        </dgm:shape>
        <dgm:presOf/>
        <dgm:constrLst/>
        <dgm:forEach name="Name139" ref="accentRepeat"/>
      </dgm:layoutNode>
    </dgm:forEach>
    <dgm:forEach name="Name140" axis="ch" ptType="sibTrans" hideLastTrans="0" st="20" cnt="1">
      <dgm:layoutNode name="image_20">
        <dgm:alg type="sp"/>
        <dgm:shape xmlns:r="http://schemas.openxmlformats.org/officeDocument/2006/relationships" r:blip="">
          <dgm:adjLst/>
        </dgm:shape>
        <dgm:presOf/>
        <dgm:constrLst/>
        <dgm:forEach name="Name141" ref="imageRepeat"/>
      </dgm:layoutNode>
      <dgm:layoutNode name="image_accent_20">
        <dgm:alg type="sp"/>
        <dgm:shape xmlns:r="http://schemas.openxmlformats.org/officeDocument/2006/relationships" r:blip="">
          <dgm:adjLst/>
        </dgm:shape>
        <dgm:presOf/>
        <dgm:constrLst/>
        <dgm:forEach name="Name142" ref="accentRepeat"/>
      </dgm:layoutNode>
    </dgm:forEach>
    <dgm:forEach name="Name143" axis="ch" ptType="node" st="21" cnt="1">
      <dgm:layoutNode name="text_21">
        <dgm:alg type="sp"/>
        <dgm:shape xmlns:r="http://schemas.openxmlformats.org/officeDocument/2006/relationships" r:blip="">
          <dgm:adjLst/>
        </dgm:shape>
        <dgm:presOf/>
        <dgm:constrLst/>
        <dgm:forEach name="Name144" ref="textRepeat"/>
      </dgm:layoutNode>
      <dgm:layoutNode name="text_accent_21">
        <dgm:alg type="sp"/>
        <dgm:shape xmlns:r="http://schemas.openxmlformats.org/officeDocument/2006/relationships" r:blip="">
          <dgm:adjLst/>
        </dgm:shape>
        <dgm:presOf/>
        <dgm:constrLst/>
        <dgm:forEach name="Name145" ref="accentRepeat"/>
      </dgm:layoutNode>
    </dgm:forEach>
    <dgm:forEach name="Name146" axis="ch" ptType="sibTrans" hideLastTrans="0" st="21" cnt="1">
      <dgm:layoutNode name="image_21">
        <dgm:alg type="sp"/>
        <dgm:shape xmlns:r="http://schemas.openxmlformats.org/officeDocument/2006/relationships" r:blip="">
          <dgm:adjLst/>
        </dgm:shape>
        <dgm:presOf/>
        <dgm:constrLst/>
        <dgm:forEach name="Name147" ref="imageRepeat"/>
      </dgm:layoutNode>
      <dgm:layoutNode name="image_accent_21">
        <dgm:alg type="sp"/>
        <dgm:shape xmlns:r="http://schemas.openxmlformats.org/officeDocument/2006/relationships" r:blip="">
          <dgm:adjLst/>
        </dgm:shape>
        <dgm:presOf/>
        <dgm:constrLst/>
        <dgm:forEach name="Name148"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E045D0-3725-42E1-AB4A-4B980CCED364}" type="datetimeFigureOut">
              <a:rPr lang="en-US" smtClean="0"/>
              <a:pPr/>
              <a:t>6/28/2010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585B15-9BC9-4046-936C-4443E1303CA6}" type="slidenum">
              <a:rPr lang="en-US" smtClean="0"/>
              <a:pPr/>
              <a:t>‹#›</a:t>
            </a:fld>
            <a:endParaRPr lang="en-US"/>
          </a:p>
        </p:txBody>
      </p:sp>
    </p:spTree>
    <p:extLst>
      <p:ext uri="{BB962C8B-B14F-4D97-AF65-F5344CB8AC3E}">
        <p14:creationId xmlns:p14="http://schemas.microsoft.com/office/powerpoint/2010/main" val="3206631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395742-F907-475F-B225-5500767D475E}"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computer of future, with more processing</a:t>
            </a:r>
            <a:r>
              <a:rPr lang="en-US" baseline="0" dirty="0" smtClean="0"/>
              <a:t> power, storage, sensors, advanced software </a:t>
            </a:r>
          </a:p>
          <a:p>
            <a:r>
              <a:rPr lang="en-US" baseline="0" dirty="0" smtClean="0"/>
              <a:t>and internet connectivity.</a:t>
            </a:r>
            <a:endParaRPr lang="en-US" dirty="0"/>
          </a:p>
        </p:txBody>
      </p:sp>
      <p:sp>
        <p:nvSpPr>
          <p:cNvPr id="4" name="Slide Number Placeholder 3"/>
          <p:cNvSpPr>
            <a:spLocks noGrp="1"/>
          </p:cNvSpPr>
          <p:nvPr>
            <p:ph type="sldNum" sz="quarter" idx="10"/>
          </p:nvPr>
        </p:nvSpPr>
        <p:spPr/>
        <p:txBody>
          <a:bodyPr/>
          <a:lstStyle/>
          <a:p>
            <a:fld id="{AD585B15-9BC9-4046-936C-4443E1303CA6}" type="slidenum">
              <a:rPr lang="en-US" smtClean="0"/>
              <a:pPr/>
              <a:t>2</a:t>
            </a:fld>
            <a:endParaRPr lang="en-US"/>
          </a:p>
        </p:txBody>
      </p:sp>
    </p:spTree>
    <p:extLst>
      <p:ext uri="{BB962C8B-B14F-4D97-AF65-F5344CB8AC3E}">
        <p14:creationId xmlns:p14="http://schemas.microsoft.com/office/powerpoint/2010/main" val="2862398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chemeClr val="accent2">
              <a:lumMod val="50000"/>
            </a:schemeClr>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F5F0BD9B-A282-43D6-891D-7A9F4D05CAA5}" type="datetimeFigureOut">
              <a:rPr lang="en-US" smtClean="0"/>
              <a:pPr/>
              <a:t>6/28/2010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2E027-0A1B-401F-86E5-AE3789EEE07C}"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5F0BD9B-A282-43D6-891D-7A9F4D05CAA5}" type="datetimeFigureOut">
              <a:rPr lang="en-US" smtClean="0"/>
              <a:pPr/>
              <a:t>6/28/2010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2E027-0A1B-401F-86E5-AE3789EEE07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chemeClr val="accent2">
              <a:lumMod val="50000"/>
            </a:schemeClr>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5F0BD9B-A282-43D6-891D-7A9F4D05CAA5}" type="datetimeFigureOut">
              <a:rPr lang="en-US" smtClean="0"/>
              <a:pPr/>
              <a:t>6/28/2010</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B4B2E027-0A1B-401F-86E5-AE3789EEE07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5F0BD9B-A282-43D6-891D-7A9F4D05CAA5}" type="datetimeFigureOut">
              <a:rPr lang="en-US" smtClean="0"/>
              <a:pPr/>
              <a:t>6/28/2010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2E027-0A1B-401F-86E5-AE3789EEE07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chemeClr val="accent2">
              <a:lumMod val="50000"/>
            </a:schemeClr>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5F0BD9B-A282-43D6-891D-7A9F4D05CAA5}" type="datetimeFigureOut">
              <a:rPr lang="en-US" smtClean="0"/>
              <a:pPr/>
              <a:t>6/28/2010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2E027-0A1B-401F-86E5-AE3789EEE07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5F0BD9B-A282-43D6-891D-7A9F4D05CAA5}" type="datetimeFigureOut">
              <a:rPr lang="en-US" smtClean="0"/>
              <a:pPr/>
              <a:t>6/28/2010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B2E027-0A1B-401F-86E5-AE3789EEE07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5F0BD9B-A282-43D6-891D-7A9F4D05CAA5}" type="datetimeFigureOut">
              <a:rPr lang="en-US" smtClean="0"/>
              <a:pPr/>
              <a:t>6/28/2010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B2E027-0A1B-401F-86E5-AE3789EEE07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5F0BD9B-A282-43D6-891D-7A9F4D05CAA5}" type="datetimeFigureOut">
              <a:rPr lang="en-US" smtClean="0"/>
              <a:pPr/>
              <a:t>6/28/2010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B2E027-0A1B-401F-86E5-AE3789EEE07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BD9B-A282-43D6-891D-7A9F4D05CAA5}" type="datetimeFigureOut">
              <a:rPr lang="en-US" smtClean="0"/>
              <a:pPr/>
              <a:t>6/28/2010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B2E027-0A1B-401F-86E5-AE3789EEE07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5F0BD9B-A282-43D6-891D-7A9F4D05CAA5}" type="datetimeFigureOut">
              <a:rPr lang="en-US" smtClean="0"/>
              <a:pPr/>
              <a:t>6/28/2010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B2E027-0A1B-401F-86E5-AE3789EEE07C}"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F5F0BD9B-A282-43D6-891D-7A9F4D05CAA5}" type="datetimeFigureOut">
              <a:rPr lang="en-US" smtClean="0"/>
              <a:pPr/>
              <a:t>6/28/2010</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B4B2E027-0A1B-401F-86E5-AE3789EEE07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chemeClr val="accent2">
              <a:lumMod val="50000"/>
            </a:schemeClr>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F5F0BD9B-A282-43D6-891D-7A9F4D05CAA5}" type="datetimeFigureOut">
              <a:rPr lang="en-US" smtClean="0"/>
              <a:pPr/>
              <a:t>6/28/2010</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B4B2E027-0A1B-401F-86E5-AE3789EEE07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1.wdp"/><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E:\Collection\Presentations\Background\Demozos.png"/>
          <p:cNvPicPr>
            <a:picLocks noChangeAspect="1" noChangeArrowheads="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idx="4294967295"/>
          </p:nvPr>
        </p:nvSpPr>
        <p:spPr>
          <a:xfrm>
            <a:off x="1066800" y="3660775"/>
            <a:ext cx="8077200" cy="1673225"/>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r>
              <a:rPr lang="en-US" sz="72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I n </a:t>
            </a:r>
            <a:r>
              <a:rPr lang="en-US" sz="720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n</a:t>
            </a:r>
            <a:r>
              <a:rPr lang="en-US" sz="72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o v a t </a:t>
            </a:r>
            <a:r>
              <a:rPr lang="en-US" sz="720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i</a:t>
            </a:r>
            <a:r>
              <a:rPr lang="en-US" sz="72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o n</a:t>
            </a:r>
            <a:endParaRPr lang="en-US" sz="72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7" name="Rectangle 6"/>
          <p:cNvSpPr/>
          <p:nvPr/>
        </p:nvSpPr>
        <p:spPr>
          <a:xfrm>
            <a:off x="1828800" y="4872335"/>
            <a:ext cx="5382051" cy="461665"/>
          </a:xfrm>
          <a:prstGeom prst="rect">
            <a:avLst/>
          </a:prstGeom>
        </p:spPr>
        <p:txBody>
          <a:bodyPr wrap="none">
            <a:spAutoFit/>
          </a:bodyPr>
          <a:lstStyle/>
          <a:p>
            <a:r>
              <a:rPr lang="en-US" sz="2400" b="1" dirty="0" smtClean="0">
                <a:solidFill>
                  <a:schemeClr val="tx1">
                    <a:lumMod val="65000"/>
                    <a:lumOff val="35000"/>
                  </a:schemeClr>
                </a:solidFill>
              </a:rPr>
              <a:t>http://jyoti.tandukar.net/innovation</a:t>
            </a:r>
          </a:p>
        </p:txBody>
      </p:sp>
      <p:pic>
        <p:nvPicPr>
          <p:cNvPr id="1027" name="Picture 3" descr="E:\Pictures\Funny\cool-ads-on-stairs-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0"/>
            <a:ext cx="3449596" cy="356458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E:\Pictures\Funny\dsc00108-580x35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0"/>
            <a:ext cx="5791200" cy="35645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 descr="E:\Collection\Presentations\Background\Demozos.png"/>
          <p:cNvPicPr>
            <a:picLocks noChangeAspect="1" noChangeArrowheads="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83299" name="Picture 3"/>
          <p:cNvPicPr>
            <a:picLocks noChangeAspect="1" noChangeArrowheads="1"/>
          </p:cNvPicPr>
          <p:nvPr/>
        </p:nvPicPr>
        <p:blipFill>
          <a:blip r:embed="rId5"/>
          <a:srcRect/>
          <a:stretch>
            <a:fillRect/>
          </a:stretch>
        </p:blipFill>
        <p:spPr bwMode="auto">
          <a:xfrm>
            <a:off x="2286000" y="1814512"/>
            <a:ext cx="4725710" cy="313848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extBox 5"/>
          <p:cNvSpPr txBox="1"/>
          <p:nvPr/>
        </p:nvSpPr>
        <p:spPr>
          <a:xfrm>
            <a:off x="2514600" y="3436203"/>
            <a:ext cx="1843774" cy="830997"/>
          </a:xfrm>
          <a:prstGeom prst="rect">
            <a:avLst/>
          </a:prstGeom>
          <a:noFill/>
          <a:ln>
            <a:solidFill>
              <a:schemeClr val="accent1">
                <a:lumMod val="75000"/>
              </a:schemeClr>
            </a:solidFill>
            <a:prstDash val="dash"/>
          </a:ln>
        </p:spPr>
        <p:txBody>
          <a:bodyPr wrap="none" rtlCol="0">
            <a:spAutoFit/>
          </a:bodyPr>
          <a:lstStyle/>
          <a:p>
            <a:r>
              <a:rPr lang="en-US" sz="4800" smtClean="0">
                <a:blipFill>
                  <a:blip r:embed="rId6"/>
                  <a:tile tx="0" ty="0" sx="100000" sy="100000" flip="none" algn="tl"/>
                </a:blipFill>
              </a:rPr>
              <a:t>Phone</a:t>
            </a:r>
            <a:endParaRPr lang="en-US" sz="4800">
              <a:blipFill>
                <a:blip r:embed="rId6"/>
                <a:tile tx="0" ty="0" sx="100000" sy="100000" flip="none" algn="tl"/>
              </a:blipFill>
            </a:endParaRPr>
          </a:p>
        </p:txBody>
      </p:sp>
      <p:grpSp>
        <p:nvGrpSpPr>
          <p:cNvPr id="31" name="Group 30"/>
          <p:cNvGrpSpPr/>
          <p:nvPr/>
        </p:nvGrpSpPr>
        <p:grpSpPr>
          <a:xfrm>
            <a:off x="0" y="152400"/>
            <a:ext cx="9147473" cy="6666131"/>
            <a:chOff x="0" y="152400"/>
            <a:chExt cx="9147473" cy="6666131"/>
          </a:xfrm>
        </p:grpSpPr>
        <p:sp>
          <p:nvSpPr>
            <p:cNvPr id="7" name="TextBox 6"/>
            <p:cNvSpPr txBox="1"/>
            <p:nvPr/>
          </p:nvSpPr>
          <p:spPr>
            <a:xfrm>
              <a:off x="2286000" y="1066800"/>
              <a:ext cx="2969916" cy="707886"/>
            </a:xfrm>
            <a:prstGeom prst="rect">
              <a:avLst/>
            </a:prstGeom>
            <a:noFill/>
          </p:spPr>
          <p:txBody>
            <a:bodyPr wrap="none" rtlCol="0">
              <a:spAutoFit/>
            </a:bodyPr>
            <a:lstStyle/>
            <a:p>
              <a:r>
                <a:rPr lang="en-US" sz="4000" smtClean="0"/>
                <a:t>Music Player</a:t>
              </a:r>
              <a:endParaRPr lang="en-US" sz="4000"/>
            </a:p>
          </p:txBody>
        </p:sp>
        <p:sp>
          <p:nvSpPr>
            <p:cNvPr id="8" name="TextBox 7"/>
            <p:cNvSpPr txBox="1"/>
            <p:nvPr/>
          </p:nvSpPr>
          <p:spPr>
            <a:xfrm>
              <a:off x="6629400" y="3200400"/>
              <a:ext cx="1852623" cy="707886"/>
            </a:xfrm>
            <a:prstGeom prst="rect">
              <a:avLst/>
            </a:prstGeom>
            <a:noFill/>
          </p:spPr>
          <p:txBody>
            <a:bodyPr wrap="none" rtlCol="0">
              <a:spAutoFit/>
            </a:bodyPr>
            <a:lstStyle/>
            <a:p>
              <a:r>
                <a:rPr lang="en-US" sz="4000" smtClean="0"/>
                <a:t>Camera</a:t>
              </a:r>
              <a:endParaRPr lang="en-US" sz="4000"/>
            </a:p>
          </p:txBody>
        </p:sp>
        <p:sp>
          <p:nvSpPr>
            <p:cNvPr id="9" name="TextBox 8"/>
            <p:cNvSpPr txBox="1"/>
            <p:nvPr/>
          </p:nvSpPr>
          <p:spPr>
            <a:xfrm>
              <a:off x="304800" y="6172200"/>
              <a:ext cx="3226524" cy="646331"/>
            </a:xfrm>
            <a:prstGeom prst="rect">
              <a:avLst/>
            </a:prstGeom>
            <a:noFill/>
          </p:spPr>
          <p:txBody>
            <a:bodyPr wrap="none" rtlCol="0">
              <a:spAutoFit/>
            </a:bodyPr>
            <a:lstStyle/>
            <a:p>
              <a:r>
                <a:rPr lang="en-US" sz="3600" smtClean="0"/>
                <a:t>Video Recorder</a:t>
              </a:r>
              <a:endParaRPr lang="en-US" sz="3600"/>
            </a:p>
          </p:txBody>
        </p:sp>
        <p:sp>
          <p:nvSpPr>
            <p:cNvPr id="10" name="TextBox 9"/>
            <p:cNvSpPr txBox="1"/>
            <p:nvPr/>
          </p:nvSpPr>
          <p:spPr>
            <a:xfrm>
              <a:off x="3124200" y="152400"/>
              <a:ext cx="2919325" cy="584775"/>
            </a:xfrm>
            <a:prstGeom prst="rect">
              <a:avLst/>
            </a:prstGeom>
            <a:noFill/>
          </p:spPr>
          <p:txBody>
            <a:bodyPr wrap="none" rtlCol="0">
              <a:spAutoFit/>
            </a:bodyPr>
            <a:lstStyle/>
            <a:p>
              <a:r>
                <a:rPr lang="en-US" sz="3200" smtClean="0"/>
                <a:t>Audio Recorder</a:t>
              </a:r>
              <a:endParaRPr lang="en-US" sz="3200"/>
            </a:p>
          </p:txBody>
        </p:sp>
        <p:sp>
          <p:nvSpPr>
            <p:cNvPr id="11" name="TextBox 10"/>
            <p:cNvSpPr txBox="1"/>
            <p:nvPr/>
          </p:nvSpPr>
          <p:spPr>
            <a:xfrm>
              <a:off x="914400" y="3505200"/>
              <a:ext cx="1027141" cy="646331"/>
            </a:xfrm>
            <a:prstGeom prst="rect">
              <a:avLst/>
            </a:prstGeom>
            <a:noFill/>
          </p:spPr>
          <p:txBody>
            <a:bodyPr wrap="none" rtlCol="0">
              <a:spAutoFit/>
            </a:bodyPr>
            <a:lstStyle/>
            <a:p>
              <a:r>
                <a:rPr lang="en-US" sz="3600" smtClean="0"/>
                <a:t>PDA</a:t>
              </a:r>
              <a:endParaRPr lang="en-US" sz="3600"/>
            </a:p>
          </p:txBody>
        </p:sp>
        <p:sp>
          <p:nvSpPr>
            <p:cNvPr id="12" name="TextBox 11"/>
            <p:cNvSpPr txBox="1"/>
            <p:nvPr/>
          </p:nvSpPr>
          <p:spPr>
            <a:xfrm>
              <a:off x="6553200" y="2052935"/>
              <a:ext cx="2303836" cy="584775"/>
            </a:xfrm>
            <a:prstGeom prst="rect">
              <a:avLst/>
            </a:prstGeom>
            <a:noFill/>
          </p:spPr>
          <p:txBody>
            <a:bodyPr wrap="none" rtlCol="0">
              <a:spAutoFit/>
            </a:bodyPr>
            <a:lstStyle/>
            <a:p>
              <a:r>
                <a:rPr lang="en-US" sz="3200" smtClean="0"/>
                <a:t>Email Client</a:t>
              </a:r>
              <a:endParaRPr lang="en-US" sz="3200"/>
            </a:p>
          </p:txBody>
        </p:sp>
        <p:sp>
          <p:nvSpPr>
            <p:cNvPr id="13" name="TextBox 12"/>
            <p:cNvSpPr txBox="1"/>
            <p:nvPr/>
          </p:nvSpPr>
          <p:spPr>
            <a:xfrm>
              <a:off x="1828800" y="4495800"/>
              <a:ext cx="2153154" cy="523220"/>
            </a:xfrm>
            <a:prstGeom prst="rect">
              <a:avLst/>
            </a:prstGeom>
            <a:noFill/>
          </p:spPr>
          <p:txBody>
            <a:bodyPr wrap="none" rtlCol="0">
              <a:spAutoFit/>
            </a:bodyPr>
            <a:lstStyle/>
            <a:p>
              <a:r>
                <a:rPr lang="en-US" sz="2800" smtClean="0"/>
                <a:t>Skype Phone</a:t>
              </a:r>
              <a:endParaRPr lang="en-US" sz="2800"/>
            </a:p>
          </p:txBody>
        </p:sp>
        <p:sp>
          <p:nvSpPr>
            <p:cNvPr id="14" name="TextBox 13"/>
            <p:cNvSpPr txBox="1"/>
            <p:nvPr/>
          </p:nvSpPr>
          <p:spPr>
            <a:xfrm>
              <a:off x="5410200" y="838200"/>
              <a:ext cx="699230" cy="461665"/>
            </a:xfrm>
            <a:prstGeom prst="rect">
              <a:avLst/>
            </a:prstGeom>
            <a:noFill/>
          </p:spPr>
          <p:txBody>
            <a:bodyPr wrap="none" rtlCol="0">
              <a:spAutoFit/>
            </a:bodyPr>
            <a:lstStyle/>
            <a:p>
              <a:r>
                <a:rPr lang="en-US" sz="2400" smtClean="0"/>
                <a:t>GPS</a:t>
              </a:r>
              <a:endParaRPr lang="en-US" sz="2400"/>
            </a:p>
          </p:txBody>
        </p:sp>
        <p:sp>
          <p:nvSpPr>
            <p:cNvPr id="15" name="TextBox 14"/>
            <p:cNvSpPr txBox="1"/>
            <p:nvPr/>
          </p:nvSpPr>
          <p:spPr>
            <a:xfrm>
              <a:off x="304800" y="2667000"/>
              <a:ext cx="1856598" cy="707886"/>
            </a:xfrm>
            <a:prstGeom prst="rect">
              <a:avLst/>
            </a:prstGeom>
            <a:noFill/>
          </p:spPr>
          <p:txBody>
            <a:bodyPr wrap="none" rtlCol="0">
              <a:spAutoFit/>
            </a:bodyPr>
            <a:lstStyle/>
            <a:p>
              <a:r>
                <a:rPr lang="en-US" sz="4000" smtClean="0"/>
                <a:t>Gaming</a:t>
              </a:r>
              <a:endParaRPr lang="en-US" sz="4000"/>
            </a:p>
          </p:txBody>
        </p:sp>
        <p:sp>
          <p:nvSpPr>
            <p:cNvPr id="17" name="TextBox 16"/>
            <p:cNvSpPr txBox="1"/>
            <p:nvPr/>
          </p:nvSpPr>
          <p:spPr>
            <a:xfrm>
              <a:off x="3276600" y="5334000"/>
              <a:ext cx="2683748" cy="769441"/>
            </a:xfrm>
            <a:prstGeom prst="rect">
              <a:avLst/>
            </a:prstGeom>
            <a:noFill/>
          </p:spPr>
          <p:txBody>
            <a:bodyPr wrap="none" rtlCol="0">
              <a:spAutoFit/>
            </a:bodyPr>
            <a:lstStyle/>
            <a:p>
              <a:r>
                <a:rPr lang="en-US" sz="4400" smtClean="0"/>
                <a:t>SMS/MMS</a:t>
              </a:r>
              <a:endParaRPr lang="en-US" sz="4400"/>
            </a:p>
          </p:txBody>
        </p:sp>
        <p:sp>
          <p:nvSpPr>
            <p:cNvPr id="18" name="TextBox 17"/>
            <p:cNvSpPr txBox="1"/>
            <p:nvPr/>
          </p:nvSpPr>
          <p:spPr>
            <a:xfrm>
              <a:off x="6221022" y="5943600"/>
              <a:ext cx="2541978" cy="461665"/>
            </a:xfrm>
            <a:prstGeom prst="rect">
              <a:avLst/>
            </a:prstGeom>
            <a:noFill/>
          </p:spPr>
          <p:txBody>
            <a:bodyPr wrap="none" rtlCol="0">
              <a:spAutoFit/>
            </a:bodyPr>
            <a:lstStyle/>
            <a:p>
              <a:r>
                <a:rPr lang="en-US" sz="2400" smtClean="0"/>
                <a:t>Document Viewer</a:t>
              </a:r>
              <a:endParaRPr lang="en-US" sz="2400"/>
            </a:p>
          </p:txBody>
        </p:sp>
        <p:sp>
          <p:nvSpPr>
            <p:cNvPr id="19" name="TextBox 18"/>
            <p:cNvSpPr txBox="1"/>
            <p:nvPr/>
          </p:nvSpPr>
          <p:spPr>
            <a:xfrm>
              <a:off x="6248400" y="5105400"/>
              <a:ext cx="2750240" cy="646331"/>
            </a:xfrm>
            <a:prstGeom prst="rect">
              <a:avLst/>
            </a:prstGeom>
            <a:noFill/>
          </p:spPr>
          <p:txBody>
            <a:bodyPr wrap="none" rtlCol="0">
              <a:spAutoFit/>
            </a:bodyPr>
            <a:lstStyle/>
            <a:p>
              <a:r>
                <a:rPr lang="en-US" sz="3600" smtClean="0"/>
                <a:t>Photo Album</a:t>
              </a:r>
              <a:endParaRPr lang="en-US" sz="3600"/>
            </a:p>
          </p:txBody>
        </p:sp>
        <p:sp>
          <p:nvSpPr>
            <p:cNvPr id="20" name="TextBox 19"/>
            <p:cNvSpPr txBox="1"/>
            <p:nvPr/>
          </p:nvSpPr>
          <p:spPr>
            <a:xfrm>
              <a:off x="762000" y="5410200"/>
              <a:ext cx="2204450" cy="461665"/>
            </a:xfrm>
            <a:prstGeom prst="rect">
              <a:avLst/>
            </a:prstGeom>
            <a:noFill/>
          </p:spPr>
          <p:txBody>
            <a:bodyPr wrap="none" rtlCol="0">
              <a:spAutoFit/>
            </a:bodyPr>
            <a:lstStyle/>
            <a:p>
              <a:r>
                <a:rPr lang="en-US" sz="2400" smtClean="0"/>
                <a:t>Online Services</a:t>
              </a:r>
              <a:endParaRPr lang="en-US" sz="2400"/>
            </a:p>
          </p:txBody>
        </p:sp>
        <p:sp>
          <p:nvSpPr>
            <p:cNvPr id="21" name="TextBox 20"/>
            <p:cNvSpPr txBox="1"/>
            <p:nvPr/>
          </p:nvSpPr>
          <p:spPr>
            <a:xfrm>
              <a:off x="6400800" y="381000"/>
              <a:ext cx="2545697" cy="584775"/>
            </a:xfrm>
            <a:prstGeom prst="rect">
              <a:avLst/>
            </a:prstGeom>
            <a:noFill/>
          </p:spPr>
          <p:txBody>
            <a:bodyPr wrap="none" rtlCol="0">
              <a:spAutoFit/>
            </a:bodyPr>
            <a:lstStyle/>
            <a:p>
              <a:r>
                <a:rPr lang="en-US" sz="3200" smtClean="0"/>
                <a:t>Web Browser</a:t>
              </a:r>
              <a:endParaRPr lang="en-US" sz="3200"/>
            </a:p>
          </p:txBody>
        </p:sp>
        <p:sp>
          <p:nvSpPr>
            <p:cNvPr id="22" name="TextBox 21"/>
            <p:cNvSpPr txBox="1"/>
            <p:nvPr/>
          </p:nvSpPr>
          <p:spPr>
            <a:xfrm>
              <a:off x="2133600" y="152400"/>
              <a:ext cx="553357" cy="461665"/>
            </a:xfrm>
            <a:prstGeom prst="rect">
              <a:avLst/>
            </a:prstGeom>
            <a:noFill/>
          </p:spPr>
          <p:txBody>
            <a:bodyPr wrap="none" rtlCol="0">
              <a:spAutoFit/>
            </a:bodyPr>
            <a:lstStyle/>
            <a:p>
              <a:r>
                <a:rPr lang="en-US" sz="2400" smtClean="0"/>
                <a:t>TV</a:t>
              </a:r>
              <a:endParaRPr lang="en-US" sz="2400"/>
            </a:p>
          </p:txBody>
        </p:sp>
        <p:sp>
          <p:nvSpPr>
            <p:cNvPr id="23" name="TextBox 22"/>
            <p:cNvSpPr txBox="1"/>
            <p:nvPr/>
          </p:nvSpPr>
          <p:spPr>
            <a:xfrm>
              <a:off x="7924800" y="4262735"/>
              <a:ext cx="601447" cy="461665"/>
            </a:xfrm>
            <a:prstGeom prst="rect">
              <a:avLst/>
            </a:prstGeom>
            <a:noFill/>
          </p:spPr>
          <p:txBody>
            <a:bodyPr wrap="none" rtlCol="0">
              <a:spAutoFit/>
            </a:bodyPr>
            <a:lstStyle/>
            <a:p>
              <a:r>
                <a:rPr lang="en-US" sz="2400" smtClean="0"/>
                <a:t>FM</a:t>
              </a:r>
              <a:endParaRPr lang="en-US" sz="2400"/>
            </a:p>
          </p:txBody>
        </p:sp>
        <p:sp>
          <p:nvSpPr>
            <p:cNvPr id="24" name="TextBox 23"/>
            <p:cNvSpPr txBox="1"/>
            <p:nvPr/>
          </p:nvSpPr>
          <p:spPr>
            <a:xfrm>
              <a:off x="7391400" y="1066800"/>
              <a:ext cx="1380506" cy="707886"/>
            </a:xfrm>
            <a:prstGeom prst="rect">
              <a:avLst/>
            </a:prstGeom>
            <a:noFill/>
          </p:spPr>
          <p:txBody>
            <a:bodyPr wrap="none" rtlCol="0">
              <a:spAutoFit/>
            </a:bodyPr>
            <a:lstStyle/>
            <a:p>
              <a:r>
                <a:rPr lang="en-US" sz="4000" smtClean="0"/>
                <a:t>Clock</a:t>
              </a:r>
              <a:endParaRPr lang="en-US" sz="4000"/>
            </a:p>
          </p:txBody>
        </p:sp>
        <p:sp>
          <p:nvSpPr>
            <p:cNvPr id="25" name="TextBox 24"/>
            <p:cNvSpPr txBox="1"/>
            <p:nvPr/>
          </p:nvSpPr>
          <p:spPr>
            <a:xfrm>
              <a:off x="152400" y="4953000"/>
              <a:ext cx="883512" cy="400110"/>
            </a:xfrm>
            <a:prstGeom prst="rect">
              <a:avLst/>
            </a:prstGeom>
            <a:noFill/>
          </p:spPr>
          <p:txBody>
            <a:bodyPr wrap="none" rtlCol="0">
              <a:spAutoFit/>
            </a:bodyPr>
            <a:lstStyle/>
            <a:p>
              <a:r>
                <a:rPr lang="en-US" sz="2000" smtClean="0"/>
                <a:t>Wallet</a:t>
              </a:r>
              <a:endParaRPr lang="en-US" sz="2000"/>
            </a:p>
          </p:txBody>
        </p:sp>
        <p:sp>
          <p:nvSpPr>
            <p:cNvPr id="26" name="TextBox 25"/>
            <p:cNvSpPr txBox="1"/>
            <p:nvPr/>
          </p:nvSpPr>
          <p:spPr>
            <a:xfrm>
              <a:off x="1090436" y="1882914"/>
              <a:ext cx="2414764" cy="707886"/>
            </a:xfrm>
            <a:prstGeom prst="rect">
              <a:avLst/>
            </a:prstGeom>
            <a:noFill/>
          </p:spPr>
          <p:txBody>
            <a:bodyPr wrap="none" rtlCol="0">
              <a:spAutoFit/>
            </a:bodyPr>
            <a:lstStyle/>
            <a:p>
              <a:r>
                <a:rPr lang="en-US" sz="4000" smtClean="0"/>
                <a:t>Calculator</a:t>
              </a:r>
              <a:endParaRPr lang="en-US" sz="4000"/>
            </a:p>
          </p:txBody>
        </p:sp>
        <p:sp>
          <p:nvSpPr>
            <p:cNvPr id="27" name="TextBox 26"/>
            <p:cNvSpPr txBox="1"/>
            <p:nvPr/>
          </p:nvSpPr>
          <p:spPr>
            <a:xfrm>
              <a:off x="228600" y="4038600"/>
              <a:ext cx="1434047" cy="707886"/>
            </a:xfrm>
            <a:prstGeom prst="rect">
              <a:avLst/>
            </a:prstGeom>
            <a:noFill/>
          </p:spPr>
          <p:txBody>
            <a:bodyPr wrap="none" rtlCol="0">
              <a:spAutoFit/>
            </a:bodyPr>
            <a:lstStyle/>
            <a:p>
              <a:r>
                <a:rPr lang="en-US" sz="4000" smtClean="0"/>
                <a:t>Torch</a:t>
              </a:r>
              <a:endParaRPr lang="en-US" sz="4000"/>
            </a:p>
          </p:txBody>
        </p:sp>
        <p:sp>
          <p:nvSpPr>
            <p:cNvPr id="28" name="TextBox 27"/>
            <p:cNvSpPr txBox="1"/>
            <p:nvPr/>
          </p:nvSpPr>
          <p:spPr>
            <a:xfrm>
              <a:off x="4373735" y="6324600"/>
              <a:ext cx="1468544" cy="400110"/>
            </a:xfrm>
            <a:prstGeom prst="rect">
              <a:avLst/>
            </a:prstGeom>
            <a:noFill/>
          </p:spPr>
          <p:txBody>
            <a:bodyPr wrap="none" rtlCol="0">
              <a:spAutoFit/>
            </a:bodyPr>
            <a:lstStyle/>
            <a:p>
              <a:r>
                <a:rPr lang="en-US" sz="2000" smtClean="0"/>
                <a:t>Level Meter</a:t>
              </a:r>
              <a:endParaRPr lang="en-US" sz="2000"/>
            </a:p>
          </p:txBody>
        </p:sp>
        <p:sp>
          <p:nvSpPr>
            <p:cNvPr id="29" name="TextBox 28"/>
            <p:cNvSpPr txBox="1"/>
            <p:nvPr/>
          </p:nvSpPr>
          <p:spPr>
            <a:xfrm>
              <a:off x="6858000" y="2743200"/>
              <a:ext cx="2289473" cy="461665"/>
            </a:xfrm>
            <a:prstGeom prst="rect">
              <a:avLst/>
            </a:prstGeom>
            <a:noFill/>
          </p:spPr>
          <p:txBody>
            <a:bodyPr wrap="none" rtlCol="0">
              <a:spAutoFit/>
            </a:bodyPr>
            <a:lstStyle/>
            <a:p>
              <a:r>
                <a:rPr lang="en-US" sz="2400" smtClean="0"/>
                <a:t>Back up Storage</a:t>
              </a:r>
              <a:endParaRPr lang="en-US" sz="2400"/>
            </a:p>
          </p:txBody>
        </p:sp>
        <p:sp>
          <p:nvSpPr>
            <p:cNvPr id="30" name="TextBox 29"/>
            <p:cNvSpPr txBox="1"/>
            <p:nvPr/>
          </p:nvSpPr>
          <p:spPr>
            <a:xfrm>
              <a:off x="0" y="609600"/>
              <a:ext cx="2662460" cy="646331"/>
            </a:xfrm>
            <a:prstGeom prst="rect">
              <a:avLst/>
            </a:prstGeom>
            <a:noFill/>
          </p:spPr>
          <p:txBody>
            <a:bodyPr wrap="none" rtlCol="0">
              <a:spAutoFit/>
            </a:bodyPr>
            <a:lstStyle/>
            <a:p>
              <a:r>
                <a:rPr lang="en-US" sz="3600" smtClean="0"/>
                <a:t>Video Player</a:t>
              </a:r>
              <a:endParaRPr lang="en-US" sz="3600"/>
            </a:p>
          </p:txBody>
        </p:sp>
      </p:gr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dissolve">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E:\Collection\Presentations\Background\Demozos.png"/>
          <p:cNvPicPr>
            <a:picLocks noChangeAspect="1" noChangeArrowheads="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52400" y="152400"/>
            <a:ext cx="3429000" cy="954107"/>
          </a:xfrm>
          <a:prstGeom prst="rect">
            <a:avLst/>
          </a:prstGeom>
          <a:ln>
            <a:solidFill>
              <a:srgbClr val="E90062"/>
            </a:solidFill>
            <a:prstDash val="dash"/>
          </a:ln>
        </p:spPr>
        <p:txBody>
          <a:bodyPr wrap="square">
            <a:spAutoFit/>
          </a:bodyPr>
          <a:lstStyle/>
          <a:p>
            <a:r>
              <a:rPr lang="en-US" sz="2800" smtClean="0"/>
              <a:t>Listen to people </a:t>
            </a:r>
            <a:br>
              <a:rPr lang="en-US" sz="2800" smtClean="0"/>
            </a:br>
            <a:r>
              <a:rPr lang="en-US" sz="2800" smtClean="0"/>
              <a:t>around you for ideas. </a:t>
            </a:r>
            <a:endParaRPr lang="en-US" sz="2800"/>
          </a:p>
        </p:txBody>
      </p:sp>
      <p:graphicFrame>
        <p:nvGraphicFramePr>
          <p:cNvPr id="7" name="Diagram 6"/>
          <p:cNvGraphicFramePr/>
          <p:nvPr/>
        </p:nvGraphicFramePr>
        <p:xfrm>
          <a:off x="0" y="1600200"/>
          <a:ext cx="7315200" cy="5181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ctangle 7"/>
          <p:cNvSpPr/>
          <p:nvPr/>
        </p:nvSpPr>
        <p:spPr>
          <a:xfrm>
            <a:off x="4191000" y="5029200"/>
            <a:ext cx="4800600" cy="1815882"/>
          </a:xfrm>
          <a:prstGeom prst="rect">
            <a:avLst/>
          </a:prstGeom>
        </p:spPr>
        <p:txBody>
          <a:bodyPr wrap="square">
            <a:spAutoFit/>
          </a:bodyPr>
          <a:lstStyle/>
          <a:p>
            <a:pPr algn="r"/>
            <a:r>
              <a:rPr lang="en-US" sz="2800" smtClean="0"/>
              <a:t>Think of </a:t>
            </a:r>
            <a:br>
              <a:rPr lang="en-US" sz="2800" smtClean="0"/>
            </a:br>
            <a:r>
              <a:rPr lang="en-US" sz="2800" smtClean="0"/>
              <a:t>derivatives of </a:t>
            </a:r>
            <a:br>
              <a:rPr lang="en-US" sz="2800" smtClean="0"/>
            </a:br>
            <a:r>
              <a:rPr lang="en-US" sz="2800" smtClean="0"/>
              <a:t>technology you are </a:t>
            </a:r>
            <a:br>
              <a:rPr lang="en-US" sz="2800" smtClean="0"/>
            </a:br>
            <a:r>
              <a:rPr lang="en-US" sz="2800" smtClean="0"/>
              <a:t>already using. </a:t>
            </a:r>
            <a:endParaRPr lang="en-US" sz="2800"/>
          </a:p>
        </p:txBody>
      </p:sp>
      <p:grpSp>
        <p:nvGrpSpPr>
          <p:cNvPr id="10" name="Group 9"/>
          <p:cNvGrpSpPr/>
          <p:nvPr/>
        </p:nvGrpSpPr>
        <p:grpSpPr>
          <a:xfrm>
            <a:off x="3810000" y="228600"/>
            <a:ext cx="4648200" cy="1645860"/>
            <a:chOff x="3810000" y="228600"/>
            <a:chExt cx="4648200" cy="1645860"/>
          </a:xfrm>
        </p:grpSpPr>
        <p:sp>
          <p:nvSpPr>
            <p:cNvPr id="6" name="Rectangle 5"/>
            <p:cNvSpPr/>
            <p:nvPr/>
          </p:nvSpPr>
          <p:spPr>
            <a:xfrm>
              <a:off x="4572000" y="304800"/>
              <a:ext cx="3886200" cy="1569660"/>
            </a:xfrm>
            <a:prstGeom prst="rect">
              <a:avLst/>
            </a:prstGeom>
          </p:spPr>
          <p:txBody>
            <a:bodyPr wrap="square">
              <a:spAutoFit/>
            </a:bodyPr>
            <a:lstStyle/>
            <a:p>
              <a:r>
                <a:rPr lang="en-US" sz="2400" smtClean="0"/>
                <a:t>Common problem </a:t>
              </a:r>
              <a:br>
                <a:rPr lang="en-US" sz="2400" smtClean="0"/>
              </a:br>
              <a:r>
                <a:rPr lang="en-US" sz="2400" smtClean="0"/>
                <a:t>requiring a solution </a:t>
              </a:r>
              <a:br>
                <a:rPr lang="en-US" sz="2400" smtClean="0"/>
              </a:br>
              <a:r>
                <a:rPr lang="en-US" sz="2400" smtClean="0"/>
                <a:t>may embed an opportunity </a:t>
              </a:r>
              <a:br>
                <a:rPr lang="en-US" sz="2400" smtClean="0"/>
              </a:br>
              <a:r>
                <a:rPr lang="en-US" sz="2400" smtClean="0"/>
                <a:t>for invention in it. </a:t>
              </a:r>
              <a:endParaRPr lang="en-US" sz="2400"/>
            </a:p>
          </p:txBody>
        </p:sp>
        <p:sp>
          <p:nvSpPr>
            <p:cNvPr id="9" name="Right Arrow 8"/>
            <p:cNvSpPr/>
            <p:nvPr/>
          </p:nvSpPr>
          <p:spPr>
            <a:xfrm>
              <a:off x="3810000" y="228600"/>
              <a:ext cx="521208" cy="713232"/>
            </a:xfrm>
            <a:prstGeom prst="rightArrow">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Innovation is not enough</a:t>
            </a:r>
            <a:endParaRPr lang="en-US" dirty="0"/>
          </a:p>
        </p:txBody>
      </p:sp>
      <p:sp>
        <p:nvSpPr>
          <p:cNvPr id="3" name="Content Placeholder 2"/>
          <p:cNvSpPr>
            <a:spLocks noGrp="1"/>
          </p:cNvSpPr>
          <p:nvPr>
            <p:ph idx="1"/>
          </p:nvPr>
        </p:nvSpPr>
        <p:spPr/>
        <p:txBody>
          <a:bodyPr>
            <a:normAutofit/>
          </a:bodyPr>
          <a:lstStyle/>
          <a:p>
            <a:r>
              <a:rPr lang="en-US" dirty="0"/>
              <a:t>Sometimes, product innovation alone is not sufficient for business success. We have seen many examples of the innovative product being quickly copied by industry giants, and making their copied product successful instead through their influence, capacity and market reach, eventually killing the original. Microsoft is notoriously known for this kind of strategy.</a:t>
            </a:r>
          </a:p>
        </p:txBody>
      </p:sp>
    </p:spTree>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4419600"/>
            <a:ext cx="1676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BE - IV</a:t>
            </a:r>
            <a:endParaRPr lang="en-US" sz="2400" b="1" dirty="0">
              <a:solidFill>
                <a:schemeClr val="tx1"/>
              </a:solidFill>
            </a:endParaRPr>
          </a:p>
        </p:txBody>
      </p:sp>
      <p:sp>
        <p:nvSpPr>
          <p:cNvPr id="5" name="Rectangle 4"/>
          <p:cNvSpPr/>
          <p:nvPr/>
        </p:nvSpPr>
        <p:spPr>
          <a:xfrm>
            <a:off x="609600" y="4876800"/>
            <a:ext cx="1676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BE - III</a:t>
            </a:r>
            <a:endParaRPr lang="en-US" sz="2400" b="1" dirty="0">
              <a:solidFill>
                <a:schemeClr val="tx1"/>
              </a:solidFill>
            </a:endParaRPr>
          </a:p>
        </p:txBody>
      </p:sp>
      <p:sp>
        <p:nvSpPr>
          <p:cNvPr id="6" name="Rectangle 5"/>
          <p:cNvSpPr/>
          <p:nvPr/>
        </p:nvSpPr>
        <p:spPr>
          <a:xfrm>
            <a:off x="609600" y="5334000"/>
            <a:ext cx="1676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BE - II</a:t>
            </a:r>
            <a:endParaRPr lang="en-US" sz="2400" b="1" dirty="0">
              <a:solidFill>
                <a:schemeClr val="tx1"/>
              </a:solidFill>
            </a:endParaRPr>
          </a:p>
        </p:txBody>
      </p:sp>
      <p:sp>
        <p:nvSpPr>
          <p:cNvPr id="7" name="Rectangle 6"/>
          <p:cNvSpPr/>
          <p:nvPr/>
        </p:nvSpPr>
        <p:spPr>
          <a:xfrm>
            <a:off x="609600" y="5791200"/>
            <a:ext cx="1676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BE - I</a:t>
            </a:r>
            <a:endParaRPr lang="en-US" sz="2400" b="1" dirty="0">
              <a:solidFill>
                <a:schemeClr val="tx1"/>
              </a:solidFill>
            </a:endParaRPr>
          </a:p>
        </p:txBody>
      </p:sp>
      <p:sp>
        <p:nvSpPr>
          <p:cNvPr id="8" name="Rectangle 7"/>
          <p:cNvSpPr/>
          <p:nvPr/>
        </p:nvSpPr>
        <p:spPr>
          <a:xfrm>
            <a:off x="609600" y="3962400"/>
            <a:ext cx="1676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solidFill>
              </a:rPr>
              <a:t>MSc</a:t>
            </a:r>
            <a:r>
              <a:rPr lang="en-US" sz="2400" b="1" dirty="0" smtClean="0">
                <a:solidFill>
                  <a:schemeClr val="tx1"/>
                </a:solidFill>
              </a:rPr>
              <a:t> - I</a:t>
            </a:r>
            <a:endParaRPr lang="en-US" sz="2400" b="1" dirty="0">
              <a:solidFill>
                <a:schemeClr val="tx1"/>
              </a:solidFill>
            </a:endParaRPr>
          </a:p>
        </p:txBody>
      </p:sp>
      <p:sp>
        <p:nvSpPr>
          <p:cNvPr id="9" name="Rectangle 8"/>
          <p:cNvSpPr/>
          <p:nvPr/>
        </p:nvSpPr>
        <p:spPr>
          <a:xfrm>
            <a:off x="609600" y="3505200"/>
            <a:ext cx="1676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solidFill>
              </a:rPr>
              <a:t>MSc</a:t>
            </a:r>
            <a:r>
              <a:rPr lang="en-US" sz="2400" b="1" dirty="0" smtClean="0">
                <a:solidFill>
                  <a:schemeClr val="tx1"/>
                </a:solidFill>
              </a:rPr>
              <a:t> - II</a:t>
            </a:r>
            <a:endParaRPr lang="en-US" sz="2400" b="1" dirty="0">
              <a:solidFill>
                <a:schemeClr val="tx1"/>
              </a:solidFill>
            </a:endParaRPr>
          </a:p>
        </p:txBody>
      </p:sp>
      <p:sp>
        <p:nvSpPr>
          <p:cNvPr id="10" name="Rectangle 9"/>
          <p:cNvSpPr/>
          <p:nvPr/>
        </p:nvSpPr>
        <p:spPr>
          <a:xfrm>
            <a:off x="2667000" y="3962400"/>
            <a:ext cx="1676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667000" y="4419600"/>
            <a:ext cx="1676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667000" y="4876800"/>
            <a:ext cx="1676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667000" y="5334000"/>
            <a:ext cx="1676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667000" y="3505200"/>
            <a:ext cx="1676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667000" y="3048000"/>
            <a:ext cx="1676400" cy="4572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724400" y="3505200"/>
            <a:ext cx="1676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724400" y="3962400"/>
            <a:ext cx="1676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724400" y="4419600"/>
            <a:ext cx="1676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724400" y="4876800"/>
            <a:ext cx="1676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724400" y="3048000"/>
            <a:ext cx="1676400" cy="4572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24400" y="2590800"/>
            <a:ext cx="1676400" cy="4572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781800" y="3048000"/>
            <a:ext cx="1676400" cy="4572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781800" y="3505200"/>
            <a:ext cx="1676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781800" y="3962400"/>
            <a:ext cx="1676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781800" y="4419600"/>
            <a:ext cx="1676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781800" y="2590800"/>
            <a:ext cx="1676400" cy="4572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781800" y="2133600"/>
            <a:ext cx="1676400" cy="4572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0" y="3429000"/>
            <a:ext cx="9144000" cy="1524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9" name="Title 28"/>
          <p:cNvSpPr>
            <a:spLocks noGrp="1"/>
          </p:cNvSpPr>
          <p:nvPr>
            <p:ph type="title"/>
          </p:nvPr>
        </p:nvSpPr>
        <p:spPr/>
        <p:txBody>
          <a:bodyPr/>
          <a:lstStyle/>
          <a:p>
            <a:r>
              <a:rPr lang="en-US" dirty="0" smtClean="0"/>
              <a:t>Too much of Foundation</a:t>
            </a:r>
            <a:endParaRPr lang="en-US" dirty="0"/>
          </a:p>
        </p:txBody>
      </p:sp>
      <p:sp>
        <p:nvSpPr>
          <p:cNvPr id="30" name="TextBox 29"/>
          <p:cNvSpPr txBox="1"/>
          <p:nvPr/>
        </p:nvSpPr>
        <p:spPr>
          <a:xfrm>
            <a:off x="4980952" y="6172200"/>
            <a:ext cx="3756285" cy="707886"/>
          </a:xfrm>
          <a:prstGeom prst="rect">
            <a:avLst/>
          </a:prstGeom>
          <a:noFill/>
        </p:spPr>
        <p:txBody>
          <a:bodyPr wrap="none" rtlCol="0">
            <a:spAutoFit/>
          </a:bodyPr>
          <a:lstStyle/>
          <a:p>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Academic World</a:t>
            </a:r>
            <a:endPar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1" name="TextBox 30"/>
          <p:cNvSpPr txBox="1"/>
          <p:nvPr/>
        </p:nvSpPr>
        <p:spPr>
          <a:xfrm>
            <a:off x="446147" y="1524000"/>
            <a:ext cx="5351145" cy="707886"/>
          </a:xfrm>
          <a:prstGeom prst="rect">
            <a:avLst/>
          </a:prstGeom>
          <a:noFill/>
        </p:spPr>
        <p:txBody>
          <a:bodyPr wrap="none" rtlCol="0">
            <a:spAutoFit/>
          </a:bodyPr>
          <a:lstStyle/>
          <a:p>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Business and Industries</a:t>
            </a:r>
            <a:endPar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2" name="TextBox 31"/>
          <p:cNvSpPr txBox="1"/>
          <p:nvPr/>
        </p:nvSpPr>
        <p:spPr>
          <a:xfrm>
            <a:off x="1141048" y="2971800"/>
            <a:ext cx="687752" cy="461665"/>
          </a:xfrm>
          <a:prstGeom prst="rect">
            <a:avLst/>
          </a:prstGeom>
          <a:noFill/>
        </p:spPr>
        <p:txBody>
          <a:bodyPr wrap="none" rtlCol="0">
            <a:spAutoFit/>
          </a:bodyPr>
          <a:lstStyle/>
          <a:p>
            <a:r>
              <a:rPr lang="en-US" sz="2400" dirty="0" smtClean="0"/>
              <a:t>OJT</a:t>
            </a:r>
            <a:endParaRPr lang="en-US" sz="2400" dirty="0"/>
          </a:p>
        </p:txBody>
      </p:sp>
      <p:sp>
        <p:nvSpPr>
          <p:cNvPr id="33" name="TextBox 32"/>
          <p:cNvSpPr txBox="1"/>
          <p:nvPr/>
        </p:nvSpPr>
        <p:spPr>
          <a:xfrm>
            <a:off x="2590800" y="2590800"/>
            <a:ext cx="1834156" cy="461665"/>
          </a:xfrm>
          <a:prstGeom prst="rect">
            <a:avLst/>
          </a:prstGeom>
          <a:noFill/>
        </p:spPr>
        <p:txBody>
          <a:bodyPr wrap="none" rtlCol="0">
            <a:spAutoFit/>
          </a:bodyPr>
          <a:lstStyle/>
          <a:p>
            <a:r>
              <a:rPr lang="en-US" sz="2400" dirty="0" smtClean="0"/>
              <a:t>Employment</a:t>
            </a:r>
            <a:endParaRPr lang="en-US" sz="2400" dirty="0"/>
          </a:p>
        </p:txBody>
      </p:sp>
      <p:sp>
        <p:nvSpPr>
          <p:cNvPr id="34" name="TextBox 33"/>
          <p:cNvSpPr txBox="1"/>
          <p:nvPr/>
        </p:nvSpPr>
        <p:spPr>
          <a:xfrm>
            <a:off x="4572000" y="2133600"/>
            <a:ext cx="2002471" cy="461665"/>
          </a:xfrm>
          <a:prstGeom prst="rect">
            <a:avLst/>
          </a:prstGeom>
          <a:noFill/>
        </p:spPr>
        <p:txBody>
          <a:bodyPr wrap="none" rtlCol="0">
            <a:spAutoFit/>
          </a:bodyPr>
          <a:lstStyle/>
          <a:p>
            <a:r>
              <a:rPr lang="en-US" sz="2400" dirty="0" smtClean="0"/>
              <a:t>Business Mind</a:t>
            </a:r>
            <a:endParaRPr lang="en-US" sz="2400" dirty="0"/>
          </a:p>
        </p:txBody>
      </p:sp>
      <p:sp>
        <p:nvSpPr>
          <p:cNvPr id="35" name="TextBox 34"/>
          <p:cNvSpPr txBox="1"/>
          <p:nvPr/>
        </p:nvSpPr>
        <p:spPr>
          <a:xfrm>
            <a:off x="6400800" y="1676400"/>
            <a:ext cx="2398413" cy="461665"/>
          </a:xfrm>
          <a:prstGeom prst="rect">
            <a:avLst/>
          </a:prstGeom>
          <a:noFill/>
        </p:spPr>
        <p:txBody>
          <a:bodyPr wrap="none" rtlCol="0">
            <a:spAutoFit/>
          </a:bodyPr>
          <a:lstStyle/>
          <a:p>
            <a:r>
              <a:rPr lang="en-US" sz="2400" dirty="0" smtClean="0"/>
              <a:t>Feasible Business</a:t>
            </a:r>
            <a:endParaRPr lang="en-US" sz="2400" dirty="0"/>
          </a:p>
        </p:txBody>
      </p:sp>
      <p:sp>
        <p:nvSpPr>
          <p:cNvPr id="36" name="TextBox 35"/>
          <p:cNvSpPr txBox="1"/>
          <p:nvPr/>
        </p:nvSpPr>
        <p:spPr>
          <a:xfrm>
            <a:off x="542816" y="6243935"/>
            <a:ext cx="1895584" cy="461665"/>
          </a:xfrm>
          <a:prstGeom prst="rect">
            <a:avLst/>
          </a:prstGeom>
          <a:noFill/>
        </p:spPr>
        <p:txBody>
          <a:bodyPr wrap="none" rtlCol="0">
            <a:spAutoFit/>
          </a:bodyPr>
          <a:lstStyle/>
          <a:p>
            <a:r>
              <a:rPr lang="en-US" sz="2400" dirty="0" smtClean="0"/>
              <a:t>Current State</a:t>
            </a:r>
            <a:endParaRPr lang="en-US" sz="2400" dirty="0"/>
          </a:p>
        </p:txBody>
      </p:sp>
      <p:sp>
        <p:nvSpPr>
          <p:cNvPr id="37" name="TextBox 36"/>
          <p:cNvSpPr txBox="1"/>
          <p:nvPr/>
        </p:nvSpPr>
        <p:spPr>
          <a:xfrm>
            <a:off x="6629400" y="4876800"/>
            <a:ext cx="1906804" cy="461665"/>
          </a:xfrm>
          <a:prstGeom prst="rect">
            <a:avLst/>
          </a:prstGeom>
          <a:noFill/>
        </p:spPr>
        <p:txBody>
          <a:bodyPr wrap="none" rtlCol="0">
            <a:spAutoFit/>
          </a:bodyPr>
          <a:lstStyle/>
          <a:p>
            <a:r>
              <a:rPr lang="en-US" sz="2400" dirty="0" smtClean="0"/>
              <a:t>Desired State</a:t>
            </a:r>
            <a:endParaRPr lang="en-US" sz="2400" dirty="0"/>
          </a:p>
        </p:txBody>
      </p:sp>
      <p:graphicFrame>
        <p:nvGraphicFramePr>
          <p:cNvPr id="2" name="Diagram 1"/>
          <p:cNvGraphicFramePr/>
          <p:nvPr>
            <p:extLst>
              <p:ext uri="{D42A27DB-BD31-4B8C-83A1-F6EECF244321}">
                <p14:modId xmlns:p14="http://schemas.microsoft.com/office/powerpoint/2010/main" val="3132114470"/>
              </p:ext>
            </p:extLst>
          </p:nvPr>
        </p:nvGraphicFramePr>
        <p:xfrm>
          <a:off x="1981200" y="21336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0" y="0"/>
            <a:ext cx="1676400" cy="461665"/>
          </a:xfrm>
          <a:prstGeom prst="rect">
            <a:avLst/>
          </a:prstGeom>
          <a:noFill/>
        </p:spPr>
        <p:txBody>
          <a:bodyPr wrap="square" rtlCol="0">
            <a:spAutoFit/>
          </a:bodyPr>
          <a:lstStyle/>
          <a:p>
            <a:r>
              <a:rPr lang="en-US" sz="2400" dirty="0" smtClean="0"/>
              <a:t>Career</a:t>
            </a:r>
            <a:endParaRPr lang="en-US" sz="2400" dirty="0"/>
          </a:p>
        </p:txBody>
      </p:sp>
    </p:spTree>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0" y="0"/>
            <a:ext cx="1676400" cy="461665"/>
          </a:xfrm>
          <a:prstGeom prst="rect">
            <a:avLst/>
          </a:prstGeom>
          <a:noFill/>
        </p:spPr>
        <p:txBody>
          <a:bodyPr wrap="square" rtlCol="0">
            <a:spAutoFit/>
          </a:bodyPr>
          <a:lstStyle/>
          <a:p>
            <a:r>
              <a:rPr lang="en-US" sz="2400" dirty="0" smtClean="0"/>
              <a:t>Life</a:t>
            </a:r>
            <a:endParaRPr lang="en-US" sz="2400" dirty="0"/>
          </a:p>
        </p:txBody>
      </p:sp>
    </p:spTree>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outs:outSpaceData xmlns:outs="http://schemas.microsoft.com/office/2009/outspace/metadata">
  <outs:relatedDates/>
  <outs:relatedDocuments/>
  <outs:relatedPeople/>
  <outs:propertyMetadataList/>
  <outs:corruptMetadataWasLost/>
</outs:outSpaceData>
</file>

<file path=customXml/itemProps1.xml><?xml version="1.0" encoding="utf-8"?>
<ds:datastoreItem xmlns:ds="http://schemas.openxmlformats.org/officeDocument/2006/customXml" ds:itemID="{A7593BCD-ECCE-47D5-9164-D6C50E1391F8}">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emplate>My Plain Template</Template>
  <TotalTime>4174</TotalTime>
  <Words>219</Words>
  <Application>Microsoft Office PowerPoint</Application>
  <PresentationFormat>On-screen Show (4:3)</PresentationFormat>
  <Paragraphs>76</Paragraphs>
  <Slides>7</Slides>
  <Notes>2</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Module</vt:lpstr>
      <vt:lpstr>I n n o v a t i o n</vt:lpstr>
      <vt:lpstr>PowerPoint Presentation</vt:lpstr>
      <vt:lpstr>PowerPoint Presentation</vt:lpstr>
      <vt:lpstr>Innovation is not enough</vt:lpstr>
      <vt:lpstr>Too much of Foundation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Innovation</dc:title>
  <dc:creator>JT</dc:creator>
  <cp:lastModifiedBy>JT</cp:lastModifiedBy>
  <cp:revision>232</cp:revision>
  <dcterms:created xsi:type="dcterms:W3CDTF">2009-02-20T11:23:01Z</dcterms:created>
  <dcterms:modified xsi:type="dcterms:W3CDTF">2010-06-28T09:28:37Z</dcterms:modified>
</cp:coreProperties>
</file>